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6"/>
  </p:notesMasterIdLst>
  <p:handoutMasterIdLst>
    <p:handoutMasterId r:id="rId17"/>
  </p:handoutMasterIdLst>
  <p:sldIdLst>
    <p:sldId id="299" r:id="rId2"/>
    <p:sldId id="422" r:id="rId3"/>
    <p:sldId id="437" r:id="rId4"/>
    <p:sldId id="436" r:id="rId5"/>
    <p:sldId id="434" r:id="rId6"/>
    <p:sldId id="435" r:id="rId7"/>
    <p:sldId id="440" r:id="rId8"/>
    <p:sldId id="438" r:id="rId9"/>
    <p:sldId id="442" r:id="rId10"/>
    <p:sldId id="443" r:id="rId11"/>
    <p:sldId id="441" r:id="rId12"/>
    <p:sldId id="303" r:id="rId13"/>
    <p:sldId id="445" r:id="rId14"/>
    <p:sldId id="432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2727" autoAdjust="0"/>
  </p:normalViewPr>
  <p:slideViewPr>
    <p:cSldViewPr showGuides="1">
      <p:cViewPr varScale="1">
        <p:scale>
          <a:sx n="99" d="100"/>
          <a:sy n="99" d="100"/>
        </p:scale>
        <p:origin x="58" y="8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9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B740B-5801-4940-8367-82A00D8EBE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7679D5-F7CF-43C1-8C99-4B43A04F6D5E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What is an IEC 61850 Data Model?</a:t>
          </a:r>
        </a:p>
      </dgm:t>
    </dgm:pt>
    <dgm:pt modelId="{91578B7A-5CA6-4E0F-B013-7F8F739EBA1F}" type="parTrans" cxnId="{DE4CC69F-680D-483B-9B64-73508754D51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DBCC802-FC64-4CC6-91F5-762BB402A9BB}" type="sibTrans" cxnId="{DE4CC69F-680D-483B-9B64-73508754D51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7C61487-9987-42AC-88CC-2D7EF23D62B8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Why  Utilities care about IEC 61850 Data Modeling ?</a:t>
          </a:r>
        </a:p>
      </dgm:t>
    </dgm:pt>
    <dgm:pt modelId="{E3F4AC4E-8539-458F-9640-01C0D709BE67}" type="parTrans" cxnId="{AECA40C1-5D73-43C2-A2BB-ED843CA4292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6EFFD0E-EEDE-459B-8902-5F4F2858373E}" type="sibTrans" cxnId="{AECA40C1-5D73-43C2-A2BB-ED843CA4292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B6B21CA-4F1B-4A73-99E2-E141F2853E0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How to create an IEC 61850 Data Model?</a:t>
          </a:r>
        </a:p>
      </dgm:t>
    </dgm:pt>
    <dgm:pt modelId="{2D1E6207-AAA6-4469-A6D8-5C7F393BFD6F}" type="parTrans" cxnId="{C3BB3596-C5C4-43BB-A10B-1699ED171CC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C193AE6-5DE5-4791-A96F-2C4FF6AD3E00}" type="sibTrans" cxnId="{C3BB3596-C5C4-43BB-A10B-1699ED171CC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B057B97-AA70-4917-A4C5-552769A65A78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Conclusion!</a:t>
          </a:r>
        </a:p>
      </dgm:t>
    </dgm:pt>
    <dgm:pt modelId="{EA7CE6C7-8313-44F5-BCD1-F9414FC14BD1}" type="parTrans" cxnId="{03C88691-A6D2-4DBC-B7B2-046538C6AF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E6C3354-C217-4F8D-AF6B-B26775FA4406}" type="sibTrans" cxnId="{03C88691-A6D2-4DBC-B7B2-046538C6AF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5D025EF-4369-4503-82BC-FC5C78A5878A}" type="pres">
      <dgm:prSet presAssocID="{C0AB740B-5801-4940-8367-82A00D8EBE08}" presName="linear" presStyleCnt="0">
        <dgm:presLayoutVars>
          <dgm:animLvl val="lvl"/>
          <dgm:resizeHandles val="exact"/>
        </dgm:presLayoutVars>
      </dgm:prSet>
      <dgm:spPr/>
    </dgm:pt>
    <dgm:pt modelId="{A54961FD-3F56-4E55-ACDC-E28A14EC7DC2}" type="pres">
      <dgm:prSet presAssocID="{3E7679D5-F7CF-43C1-8C99-4B43A04F6D5E}" presName="parentText" presStyleLbl="node1" presStyleIdx="0" presStyleCnt="4" custLinFactY="-2165" custLinFactNeighborX="-559" custLinFactNeighborY="-100000">
        <dgm:presLayoutVars>
          <dgm:chMax val="0"/>
          <dgm:bulletEnabled val="1"/>
        </dgm:presLayoutVars>
      </dgm:prSet>
      <dgm:spPr/>
    </dgm:pt>
    <dgm:pt modelId="{089CC10E-44BA-4860-B7AB-A078433750ED}" type="pres">
      <dgm:prSet presAssocID="{FDBCC802-FC64-4CC6-91F5-762BB402A9BB}" presName="spacer" presStyleCnt="0"/>
      <dgm:spPr/>
    </dgm:pt>
    <dgm:pt modelId="{88B27CED-5CDB-463D-A2CB-2AF65D3F6A69}" type="pres">
      <dgm:prSet presAssocID="{97C61487-9987-42AC-88CC-2D7EF23D62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CF6D69-E4E4-4FA2-ADEE-3118F6BC61D7}" type="pres">
      <dgm:prSet presAssocID="{46EFFD0E-EEDE-459B-8902-5F4F2858373E}" presName="spacer" presStyleCnt="0"/>
      <dgm:spPr/>
    </dgm:pt>
    <dgm:pt modelId="{FCC7FA9E-0723-4C1C-ADC4-D999432747B1}" type="pres">
      <dgm:prSet presAssocID="{9B6B21CA-4F1B-4A73-99E2-E141F2853E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39A7E6-8739-43A8-A529-6692BFB7533E}" type="pres">
      <dgm:prSet presAssocID="{2C193AE6-5DE5-4791-A96F-2C4FF6AD3E00}" presName="spacer" presStyleCnt="0"/>
      <dgm:spPr/>
    </dgm:pt>
    <dgm:pt modelId="{83C3CB7B-190B-4143-80BF-BF4D77A2F018}" type="pres">
      <dgm:prSet presAssocID="{CB057B97-AA70-4917-A4C5-552769A65A78}" presName="parentText" presStyleLbl="node1" presStyleIdx="3" presStyleCnt="4" custLinFactNeighborY="23800">
        <dgm:presLayoutVars>
          <dgm:chMax val="0"/>
          <dgm:bulletEnabled val="1"/>
        </dgm:presLayoutVars>
      </dgm:prSet>
      <dgm:spPr/>
    </dgm:pt>
  </dgm:ptLst>
  <dgm:cxnLst>
    <dgm:cxn modelId="{F5A83E03-0118-4453-82CB-EAB88F66BB4F}" type="presOf" srcId="{9B6B21CA-4F1B-4A73-99E2-E141F2853E09}" destId="{FCC7FA9E-0723-4C1C-ADC4-D999432747B1}" srcOrd="0" destOrd="0" presId="urn:microsoft.com/office/officeart/2005/8/layout/vList2"/>
    <dgm:cxn modelId="{A3A9676C-D5E6-415B-A6B2-14746640331F}" type="presOf" srcId="{CB057B97-AA70-4917-A4C5-552769A65A78}" destId="{83C3CB7B-190B-4143-80BF-BF4D77A2F018}" srcOrd="0" destOrd="0" presId="urn:microsoft.com/office/officeart/2005/8/layout/vList2"/>
    <dgm:cxn modelId="{52039787-BFF7-477C-9B89-26080333C3B2}" type="presOf" srcId="{97C61487-9987-42AC-88CC-2D7EF23D62B8}" destId="{88B27CED-5CDB-463D-A2CB-2AF65D3F6A69}" srcOrd="0" destOrd="0" presId="urn:microsoft.com/office/officeart/2005/8/layout/vList2"/>
    <dgm:cxn modelId="{03C88691-A6D2-4DBC-B7B2-046538C6AFDA}" srcId="{C0AB740B-5801-4940-8367-82A00D8EBE08}" destId="{CB057B97-AA70-4917-A4C5-552769A65A78}" srcOrd="3" destOrd="0" parTransId="{EA7CE6C7-8313-44F5-BCD1-F9414FC14BD1}" sibTransId="{9E6C3354-C217-4F8D-AF6B-B26775FA4406}"/>
    <dgm:cxn modelId="{C3BB3596-C5C4-43BB-A10B-1699ED171CC6}" srcId="{C0AB740B-5801-4940-8367-82A00D8EBE08}" destId="{9B6B21CA-4F1B-4A73-99E2-E141F2853E09}" srcOrd="2" destOrd="0" parTransId="{2D1E6207-AAA6-4469-A6D8-5C7F393BFD6F}" sibTransId="{2C193AE6-5DE5-4791-A96F-2C4FF6AD3E00}"/>
    <dgm:cxn modelId="{7D66FB9B-1EB2-4A38-9933-964651F75AED}" type="presOf" srcId="{C0AB740B-5801-4940-8367-82A00D8EBE08}" destId="{65D025EF-4369-4503-82BC-FC5C78A5878A}" srcOrd="0" destOrd="0" presId="urn:microsoft.com/office/officeart/2005/8/layout/vList2"/>
    <dgm:cxn modelId="{DE4CC69F-680D-483B-9B64-73508754D51E}" srcId="{C0AB740B-5801-4940-8367-82A00D8EBE08}" destId="{3E7679D5-F7CF-43C1-8C99-4B43A04F6D5E}" srcOrd="0" destOrd="0" parTransId="{91578B7A-5CA6-4E0F-B013-7F8F739EBA1F}" sibTransId="{FDBCC802-FC64-4CC6-91F5-762BB402A9BB}"/>
    <dgm:cxn modelId="{808585A1-BC87-4A85-A8F8-3750BC82BF3B}" type="presOf" srcId="{3E7679D5-F7CF-43C1-8C99-4B43A04F6D5E}" destId="{A54961FD-3F56-4E55-ACDC-E28A14EC7DC2}" srcOrd="0" destOrd="0" presId="urn:microsoft.com/office/officeart/2005/8/layout/vList2"/>
    <dgm:cxn modelId="{AECA40C1-5D73-43C2-A2BB-ED843CA42920}" srcId="{C0AB740B-5801-4940-8367-82A00D8EBE08}" destId="{97C61487-9987-42AC-88CC-2D7EF23D62B8}" srcOrd="1" destOrd="0" parTransId="{E3F4AC4E-8539-458F-9640-01C0D709BE67}" sibTransId="{46EFFD0E-EEDE-459B-8902-5F4F2858373E}"/>
    <dgm:cxn modelId="{9AB9655F-F057-42DD-A739-F1E05DFBA40E}" type="presParOf" srcId="{65D025EF-4369-4503-82BC-FC5C78A5878A}" destId="{A54961FD-3F56-4E55-ACDC-E28A14EC7DC2}" srcOrd="0" destOrd="0" presId="urn:microsoft.com/office/officeart/2005/8/layout/vList2"/>
    <dgm:cxn modelId="{2F85A65C-E7D6-4291-A1B1-8CFCDE180B01}" type="presParOf" srcId="{65D025EF-4369-4503-82BC-FC5C78A5878A}" destId="{089CC10E-44BA-4860-B7AB-A078433750ED}" srcOrd="1" destOrd="0" presId="urn:microsoft.com/office/officeart/2005/8/layout/vList2"/>
    <dgm:cxn modelId="{A86C6CEC-F423-495D-9BB1-838703A7EE02}" type="presParOf" srcId="{65D025EF-4369-4503-82BC-FC5C78A5878A}" destId="{88B27CED-5CDB-463D-A2CB-2AF65D3F6A69}" srcOrd="2" destOrd="0" presId="urn:microsoft.com/office/officeart/2005/8/layout/vList2"/>
    <dgm:cxn modelId="{8664BB8E-4581-4199-8DCD-83613CC5515E}" type="presParOf" srcId="{65D025EF-4369-4503-82BC-FC5C78A5878A}" destId="{E2CF6D69-E4E4-4FA2-ADEE-3118F6BC61D7}" srcOrd="3" destOrd="0" presId="urn:microsoft.com/office/officeart/2005/8/layout/vList2"/>
    <dgm:cxn modelId="{2A21D2EE-CF4F-4B00-867D-CCB283C8E927}" type="presParOf" srcId="{65D025EF-4369-4503-82BC-FC5C78A5878A}" destId="{FCC7FA9E-0723-4C1C-ADC4-D999432747B1}" srcOrd="4" destOrd="0" presId="urn:microsoft.com/office/officeart/2005/8/layout/vList2"/>
    <dgm:cxn modelId="{354ED351-EB15-40AF-B355-9A70455F188C}" type="presParOf" srcId="{65D025EF-4369-4503-82BC-FC5C78A5878A}" destId="{4139A7E6-8739-43A8-A529-6692BFB7533E}" srcOrd="5" destOrd="0" presId="urn:microsoft.com/office/officeart/2005/8/layout/vList2"/>
    <dgm:cxn modelId="{CDE9142A-2EF1-4F55-B56A-7093414006B2}" type="presParOf" srcId="{65D025EF-4369-4503-82BC-FC5C78A5878A}" destId="{83C3CB7B-190B-4143-80BF-BF4D77A2F0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57389-DFE0-4EA1-9A0F-8DB5AE15B04E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1EF9C75-DE0D-4DF1-8734-89F6CF13B7DD}">
      <dgm:prSet phldrT="[Text]"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IEC 61850 Basic Namespaces</a:t>
          </a:r>
          <a:endParaRPr lang="en-US" dirty="0">
            <a:solidFill>
              <a:schemeClr val="tx2"/>
            </a:solidFill>
          </a:endParaRPr>
        </a:p>
      </dgm:t>
    </dgm:pt>
    <dgm:pt modelId="{A6BEC950-F451-49C8-A11C-64F5B90E93F7}" type="parTrans" cxnId="{22E9F094-3489-4E4C-A8E5-044F6EE6E92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B4A6C01-711D-4683-A141-B905E52054B7}" type="sibTrans" cxnId="{22E9F094-3489-4E4C-A8E5-044F6EE6E92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FD70926-6F7F-4CBB-9B44-FA3C5C129571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contain the basic classes from which all other namespaces are built, e.g. IEC 61850-7-2; IEC 61850-7-3; IEC 61850-7-4.</a:t>
          </a:r>
          <a:endParaRPr lang="en-US" dirty="0">
            <a:solidFill>
              <a:schemeClr val="tx2"/>
            </a:solidFill>
          </a:endParaRPr>
        </a:p>
      </dgm:t>
    </dgm:pt>
    <dgm:pt modelId="{D3310C33-0A2C-45D1-AC34-8E6DB6DFF480}" type="parTrans" cxnId="{7B799A37-C76B-48A2-A800-0FFDE6BE289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209C07F-7D52-425C-B851-4EEF1A5BA567}" type="sibTrans" cxnId="{7B799A37-C76B-48A2-A800-0FFDE6BE289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006F4D7-4A73-4D66-A82E-A17ACAE67930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IEC 61850 Domain Namespaces</a:t>
          </a:r>
          <a:endParaRPr lang="en-US" dirty="0">
            <a:solidFill>
              <a:schemeClr val="tx2"/>
            </a:solidFill>
          </a:endParaRPr>
        </a:p>
      </dgm:t>
    </dgm:pt>
    <dgm:pt modelId="{22B10936-57FF-4FFE-9A3D-9FAB32476E21}" type="parTrans" cxnId="{3B8E97E9-6BEE-4F73-ABCD-D0D05BC62A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B0AB197-7CC8-4FC4-B9A7-77AE923AA6F5}" type="sibTrans" cxnId="{3B8E97E9-6BEE-4F73-ABCD-D0D05BC62A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261239A-7124-4EDB-A0F8-F240378D3AB5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Namespace which extends IEC 61850 covering a specific application domain. E.g. parts 7-4xx </a:t>
          </a:r>
          <a:endParaRPr lang="en-US" dirty="0">
            <a:solidFill>
              <a:schemeClr val="tx2"/>
            </a:solidFill>
          </a:endParaRPr>
        </a:p>
      </dgm:t>
    </dgm:pt>
    <dgm:pt modelId="{4BD35F04-2201-4F29-8ABB-81B6B5A081BC}" type="parTrans" cxnId="{840AA106-EB63-42C7-90B2-769A6A90AA5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632E846-C4F9-4EDB-92F5-DEEDA95F1DB5}" type="sibTrans" cxnId="{840AA106-EB63-42C7-90B2-769A6A90AA5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05AA214-BBF4-4469-A0F1-3C7CC75A2960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IEC 61850 Product Namespace</a:t>
          </a:r>
          <a:endParaRPr lang="en-US" dirty="0">
            <a:solidFill>
              <a:schemeClr val="tx2"/>
            </a:solidFill>
          </a:endParaRPr>
        </a:p>
      </dgm:t>
    </dgm:pt>
    <dgm:pt modelId="{20CC1804-8AB0-489D-B269-73D25961EA01}" type="parTrans" cxnId="{C05990FB-C25C-471E-8AF6-218E62E83E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D019DEC-72AF-454E-BC9C-51096A263FE6}" type="sibTrans" cxnId="{C05990FB-C25C-471E-8AF6-218E62E83E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A12FD13-2AD0-4DC1-B2C7-CA464C72295B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Namespace focussing on Products like Switchgear or IEDs and adding specific information about the product via detailed nameplate information.</a:t>
          </a:r>
          <a:endParaRPr lang="en-US" dirty="0">
            <a:solidFill>
              <a:schemeClr val="tx2"/>
            </a:solidFill>
          </a:endParaRPr>
        </a:p>
      </dgm:t>
    </dgm:pt>
    <dgm:pt modelId="{E1DD8017-23C2-4E55-99A4-A7421A426E0E}" type="parTrans" cxnId="{5053C605-2564-4296-9E4C-1A3AFAC73F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99B1403-A6D0-4A4B-BDBF-023405510C33}" type="sibTrans" cxnId="{5053C605-2564-4296-9E4C-1A3AFAC73F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73E8217-8AEF-4178-8C95-C816FC3C7B2E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IEC 61850 Private Namespace</a:t>
          </a:r>
          <a:endParaRPr lang="en-US" b="1" dirty="0">
            <a:solidFill>
              <a:schemeClr val="tx2"/>
            </a:solidFill>
          </a:endParaRPr>
        </a:p>
      </dgm:t>
    </dgm:pt>
    <dgm:pt modelId="{93B6C291-A6A8-425C-A3F4-AFA1513BBCCC}" type="parTrans" cxnId="{514BC445-2553-4004-AFC1-3A32AA1BAC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FC00C54-107A-4184-BFAE-B0DC1DE20824}" type="sibTrans" cxnId="{514BC445-2553-4004-AFC1-3A32AA1BAC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7CBBE53-C03B-412C-856C-F31F76341AF5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private data model namespace which extends IEC 61850 with the purpose of better supporting a private implementation(IED vendor) or specification (Utility) of IEC 61850.</a:t>
          </a:r>
          <a:endParaRPr lang="en-US" dirty="0">
            <a:solidFill>
              <a:schemeClr val="tx2"/>
            </a:solidFill>
          </a:endParaRPr>
        </a:p>
      </dgm:t>
    </dgm:pt>
    <dgm:pt modelId="{AA8E7369-B811-4D4D-BC66-4B4605BA18FD}" type="parTrans" cxnId="{645AA52F-2DC6-49CF-BEB4-769EAA51FC7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FF60BF5-C4A0-4382-B4E3-483693DAAC57}" type="sibTrans" cxnId="{645AA52F-2DC6-49CF-BEB4-769EAA51FC7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DF3EDB9-A5EB-4BC4-8559-2923A6325D1E}">
      <dgm:prSet/>
      <dgm:spPr/>
      <dgm:t>
        <a:bodyPr/>
        <a:lstStyle/>
        <a:p>
          <a:r>
            <a:rPr lang="en-GB" b="1">
              <a:solidFill>
                <a:schemeClr val="tx2"/>
              </a:solidFill>
            </a:rPr>
            <a:t>IEC 61850 transitional namespace</a:t>
          </a:r>
          <a:endParaRPr lang="en-US" b="1">
            <a:solidFill>
              <a:schemeClr val="tx2"/>
            </a:solidFill>
          </a:endParaRPr>
        </a:p>
      </dgm:t>
    </dgm:pt>
    <dgm:pt modelId="{E9405F3B-E70E-4898-B793-0A5DE1089E4A}" type="parTrans" cxnId="{26BBBF8C-0C66-4D3D-B1E8-AF217BC0DA3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A587F41-65A2-4DEB-8F94-5C7DC6C03364}" type="sibTrans" cxnId="{26BBBF8C-0C66-4D3D-B1E8-AF217BC0DA3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35C6F10-62F6-4D8B-95E7-D5D2D953C0A2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data model namespace which has the goal to expose a proposed extension of the data model to the market, before being formally embedded into a standard (product, domain or basic) namespace</a:t>
          </a:r>
          <a:endParaRPr lang="en-US" dirty="0">
            <a:solidFill>
              <a:schemeClr val="tx2"/>
            </a:solidFill>
          </a:endParaRPr>
        </a:p>
      </dgm:t>
    </dgm:pt>
    <dgm:pt modelId="{D203CAA3-7B14-4663-8F1A-E17688025189}" type="parTrans" cxnId="{3A65C098-6854-4B6B-8C18-8E6024BD7BF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F436904-EA1F-4740-8A38-51F9EF591DD4}" type="sibTrans" cxnId="{3A65C098-6854-4B6B-8C18-8E6024BD7BF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5FE7043-2F51-4873-B1FD-278C2818B4CB}" type="pres">
      <dgm:prSet presAssocID="{D2057389-DFE0-4EA1-9A0F-8DB5AE15B04E}" presName="linear" presStyleCnt="0">
        <dgm:presLayoutVars>
          <dgm:dir/>
          <dgm:animLvl val="lvl"/>
          <dgm:resizeHandles val="exact"/>
        </dgm:presLayoutVars>
      </dgm:prSet>
      <dgm:spPr/>
    </dgm:pt>
    <dgm:pt modelId="{81A11D79-A83C-499B-9055-40856B6545E5}" type="pres">
      <dgm:prSet presAssocID="{61EF9C75-DE0D-4DF1-8734-89F6CF13B7DD}" presName="parentLin" presStyleCnt="0"/>
      <dgm:spPr/>
    </dgm:pt>
    <dgm:pt modelId="{1E94E8D3-7250-47B5-8D6F-32665AF91644}" type="pres">
      <dgm:prSet presAssocID="{61EF9C75-DE0D-4DF1-8734-89F6CF13B7DD}" presName="parentLeftMargin" presStyleLbl="node1" presStyleIdx="0" presStyleCnt="5"/>
      <dgm:spPr/>
    </dgm:pt>
    <dgm:pt modelId="{D96D92EF-FF4D-4422-9937-D424B8166B03}" type="pres">
      <dgm:prSet presAssocID="{61EF9C75-DE0D-4DF1-8734-89F6CF13B7D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2178BA-8C8A-4A94-8033-B90FE01CABDB}" type="pres">
      <dgm:prSet presAssocID="{61EF9C75-DE0D-4DF1-8734-89F6CF13B7DD}" presName="negativeSpace" presStyleCnt="0"/>
      <dgm:spPr/>
    </dgm:pt>
    <dgm:pt modelId="{6452A2A0-7C86-4819-A0C1-D2EE651171F2}" type="pres">
      <dgm:prSet presAssocID="{61EF9C75-DE0D-4DF1-8734-89F6CF13B7DD}" presName="childText" presStyleLbl="conFgAcc1" presStyleIdx="0" presStyleCnt="5">
        <dgm:presLayoutVars>
          <dgm:bulletEnabled val="1"/>
        </dgm:presLayoutVars>
      </dgm:prSet>
      <dgm:spPr/>
    </dgm:pt>
    <dgm:pt modelId="{DAB8C754-BFBA-4DC8-A232-A75FEF01F6F6}" type="pres">
      <dgm:prSet presAssocID="{7B4A6C01-711D-4683-A141-B905E52054B7}" presName="spaceBetweenRectangles" presStyleCnt="0"/>
      <dgm:spPr/>
    </dgm:pt>
    <dgm:pt modelId="{88D38900-D15E-4531-85A2-4ACBEB6EEB50}" type="pres">
      <dgm:prSet presAssocID="{B006F4D7-4A73-4D66-A82E-A17ACAE67930}" presName="parentLin" presStyleCnt="0"/>
      <dgm:spPr/>
    </dgm:pt>
    <dgm:pt modelId="{BC38C974-C9C9-4443-AF04-C4A8E82DED2F}" type="pres">
      <dgm:prSet presAssocID="{B006F4D7-4A73-4D66-A82E-A17ACAE67930}" presName="parentLeftMargin" presStyleLbl="node1" presStyleIdx="0" presStyleCnt="5"/>
      <dgm:spPr/>
    </dgm:pt>
    <dgm:pt modelId="{ACE2307E-B84E-41FF-A86C-0258FD042680}" type="pres">
      <dgm:prSet presAssocID="{B006F4D7-4A73-4D66-A82E-A17ACAE679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6849FD-F9A6-47C8-A7AE-A547E8E66649}" type="pres">
      <dgm:prSet presAssocID="{B006F4D7-4A73-4D66-A82E-A17ACAE67930}" presName="negativeSpace" presStyleCnt="0"/>
      <dgm:spPr/>
    </dgm:pt>
    <dgm:pt modelId="{8938849F-8F73-4029-B0D0-644E3FEFEE9B}" type="pres">
      <dgm:prSet presAssocID="{B006F4D7-4A73-4D66-A82E-A17ACAE67930}" presName="childText" presStyleLbl="conFgAcc1" presStyleIdx="1" presStyleCnt="5">
        <dgm:presLayoutVars>
          <dgm:bulletEnabled val="1"/>
        </dgm:presLayoutVars>
      </dgm:prSet>
      <dgm:spPr/>
    </dgm:pt>
    <dgm:pt modelId="{8363CDBA-8E0C-4381-9700-ECACAFB31B60}" type="pres">
      <dgm:prSet presAssocID="{FB0AB197-7CC8-4FC4-B9A7-77AE923AA6F5}" presName="spaceBetweenRectangles" presStyleCnt="0"/>
      <dgm:spPr/>
    </dgm:pt>
    <dgm:pt modelId="{D16FB012-C441-4B1F-BFD5-BF15D8E9ACE3}" type="pres">
      <dgm:prSet presAssocID="{D05AA214-BBF4-4469-A0F1-3C7CC75A2960}" presName="parentLin" presStyleCnt="0"/>
      <dgm:spPr/>
    </dgm:pt>
    <dgm:pt modelId="{64EC0563-9B68-40E2-A8C8-4254F3287B70}" type="pres">
      <dgm:prSet presAssocID="{D05AA214-BBF4-4469-A0F1-3C7CC75A2960}" presName="parentLeftMargin" presStyleLbl="node1" presStyleIdx="1" presStyleCnt="5"/>
      <dgm:spPr/>
    </dgm:pt>
    <dgm:pt modelId="{A0018C28-0C05-4E96-9E14-7AA6209B9F91}" type="pres">
      <dgm:prSet presAssocID="{D05AA214-BBF4-4469-A0F1-3C7CC75A296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D4BB52-3BF7-4868-972C-9F46FB6DA668}" type="pres">
      <dgm:prSet presAssocID="{D05AA214-BBF4-4469-A0F1-3C7CC75A2960}" presName="negativeSpace" presStyleCnt="0"/>
      <dgm:spPr/>
    </dgm:pt>
    <dgm:pt modelId="{633409E4-25D6-440A-B668-6104A37275BC}" type="pres">
      <dgm:prSet presAssocID="{D05AA214-BBF4-4469-A0F1-3C7CC75A2960}" presName="childText" presStyleLbl="conFgAcc1" presStyleIdx="2" presStyleCnt="5">
        <dgm:presLayoutVars>
          <dgm:bulletEnabled val="1"/>
        </dgm:presLayoutVars>
      </dgm:prSet>
      <dgm:spPr/>
    </dgm:pt>
    <dgm:pt modelId="{1A3A86BE-D199-48E1-B7DE-3717DD4C651E}" type="pres">
      <dgm:prSet presAssocID="{ED019DEC-72AF-454E-BC9C-51096A263FE6}" presName="spaceBetweenRectangles" presStyleCnt="0"/>
      <dgm:spPr/>
    </dgm:pt>
    <dgm:pt modelId="{AD1484AB-784A-4BE9-BDF4-18D4DBA74269}" type="pres">
      <dgm:prSet presAssocID="{273E8217-8AEF-4178-8C95-C816FC3C7B2E}" presName="parentLin" presStyleCnt="0"/>
      <dgm:spPr/>
    </dgm:pt>
    <dgm:pt modelId="{69A158C5-7A1F-4200-9B74-A36ADF1BCA94}" type="pres">
      <dgm:prSet presAssocID="{273E8217-8AEF-4178-8C95-C816FC3C7B2E}" presName="parentLeftMargin" presStyleLbl="node1" presStyleIdx="2" presStyleCnt="5"/>
      <dgm:spPr/>
    </dgm:pt>
    <dgm:pt modelId="{C9C98C93-3160-4893-86B9-E044AA426908}" type="pres">
      <dgm:prSet presAssocID="{273E8217-8AEF-4178-8C95-C816FC3C7B2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62BB8D-D477-41D0-ABA0-2DC2E1021F9D}" type="pres">
      <dgm:prSet presAssocID="{273E8217-8AEF-4178-8C95-C816FC3C7B2E}" presName="negativeSpace" presStyleCnt="0"/>
      <dgm:spPr/>
    </dgm:pt>
    <dgm:pt modelId="{F7ED2654-4859-4D87-9DD3-6533A0A5D94D}" type="pres">
      <dgm:prSet presAssocID="{273E8217-8AEF-4178-8C95-C816FC3C7B2E}" presName="childText" presStyleLbl="conFgAcc1" presStyleIdx="3" presStyleCnt="5">
        <dgm:presLayoutVars>
          <dgm:bulletEnabled val="1"/>
        </dgm:presLayoutVars>
      </dgm:prSet>
      <dgm:spPr/>
    </dgm:pt>
    <dgm:pt modelId="{1A93D515-2B35-4FC7-A310-289922B11048}" type="pres">
      <dgm:prSet presAssocID="{BFC00C54-107A-4184-BFAE-B0DC1DE20824}" presName="spaceBetweenRectangles" presStyleCnt="0"/>
      <dgm:spPr/>
    </dgm:pt>
    <dgm:pt modelId="{A64890F7-C613-4B7D-811C-6EEEBC6CEF0A}" type="pres">
      <dgm:prSet presAssocID="{BDF3EDB9-A5EB-4BC4-8559-2923A6325D1E}" presName="parentLin" presStyleCnt="0"/>
      <dgm:spPr/>
    </dgm:pt>
    <dgm:pt modelId="{95FEB283-0C33-4D6B-8038-6A6396638F31}" type="pres">
      <dgm:prSet presAssocID="{BDF3EDB9-A5EB-4BC4-8559-2923A6325D1E}" presName="parentLeftMargin" presStyleLbl="node1" presStyleIdx="3" presStyleCnt="5"/>
      <dgm:spPr/>
    </dgm:pt>
    <dgm:pt modelId="{0265D9E0-A2BD-4F12-9EE2-AA30AE2B0608}" type="pres">
      <dgm:prSet presAssocID="{BDF3EDB9-A5EB-4BC4-8559-2923A6325D1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EE8F8C3-2E1A-48F1-8FB8-19D4DE620DCE}" type="pres">
      <dgm:prSet presAssocID="{BDF3EDB9-A5EB-4BC4-8559-2923A6325D1E}" presName="negativeSpace" presStyleCnt="0"/>
      <dgm:spPr/>
    </dgm:pt>
    <dgm:pt modelId="{88DE8B58-272A-45A0-ADB4-CAA3FD50F5F4}" type="pres">
      <dgm:prSet presAssocID="{BDF3EDB9-A5EB-4BC4-8559-2923A6325D1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53C605-2564-4296-9E4C-1A3AFAC73FA7}" srcId="{D05AA214-BBF4-4469-A0F1-3C7CC75A2960}" destId="{1A12FD13-2AD0-4DC1-B2C7-CA464C72295B}" srcOrd="0" destOrd="0" parTransId="{E1DD8017-23C2-4E55-99A4-A7421A426E0E}" sibTransId="{F99B1403-A6D0-4A4B-BDBF-023405510C33}"/>
    <dgm:cxn modelId="{840AA106-EB63-42C7-90B2-769A6A90AA51}" srcId="{B006F4D7-4A73-4D66-A82E-A17ACAE67930}" destId="{A261239A-7124-4EDB-A0F8-F240378D3AB5}" srcOrd="0" destOrd="0" parTransId="{4BD35F04-2201-4F29-8ABB-81B6B5A081BC}" sibTransId="{4632E846-C4F9-4EDB-92F5-DEEDA95F1DB5}"/>
    <dgm:cxn modelId="{5854F70A-C99D-4C70-ACCB-B31AF4A0CC55}" type="presOf" srcId="{D05AA214-BBF4-4469-A0F1-3C7CC75A2960}" destId="{64EC0563-9B68-40E2-A8C8-4254F3287B70}" srcOrd="0" destOrd="0" presId="urn:microsoft.com/office/officeart/2005/8/layout/list1"/>
    <dgm:cxn modelId="{35652110-8963-4A0D-A955-8F34EC19011D}" type="presOf" srcId="{273E8217-8AEF-4178-8C95-C816FC3C7B2E}" destId="{C9C98C93-3160-4893-86B9-E044AA426908}" srcOrd="1" destOrd="0" presId="urn:microsoft.com/office/officeart/2005/8/layout/list1"/>
    <dgm:cxn modelId="{918FCD12-F007-4ED0-A3EC-C9A6434B62AE}" type="presOf" srcId="{EFD70926-6F7F-4CBB-9B44-FA3C5C129571}" destId="{6452A2A0-7C86-4819-A0C1-D2EE651171F2}" srcOrd="0" destOrd="0" presId="urn:microsoft.com/office/officeart/2005/8/layout/list1"/>
    <dgm:cxn modelId="{629F5F1E-2882-4B93-A1C1-14EDAFE630E1}" type="presOf" srcId="{1A12FD13-2AD0-4DC1-B2C7-CA464C72295B}" destId="{633409E4-25D6-440A-B668-6104A37275BC}" srcOrd="0" destOrd="0" presId="urn:microsoft.com/office/officeart/2005/8/layout/list1"/>
    <dgm:cxn modelId="{4240A024-E19E-4945-904D-98BB37DFFF78}" type="presOf" srcId="{B006F4D7-4A73-4D66-A82E-A17ACAE67930}" destId="{BC38C974-C9C9-4443-AF04-C4A8E82DED2F}" srcOrd="0" destOrd="0" presId="urn:microsoft.com/office/officeart/2005/8/layout/list1"/>
    <dgm:cxn modelId="{645AA52F-2DC6-49CF-BEB4-769EAA51FC7A}" srcId="{273E8217-8AEF-4178-8C95-C816FC3C7B2E}" destId="{77CBBE53-C03B-412C-856C-F31F76341AF5}" srcOrd="0" destOrd="0" parTransId="{AA8E7369-B811-4D4D-BC66-4B4605BA18FD}" sibTransId="{EFF60BF5-C4A0-4382-B4E3-483693DAAC57}"/>
    <dgm:cxn modelId="{7D513235-A6E9-44B6-A559-E26FBE54052E}" type="presOf" srcId="{BDF3EDB9-A5EB-4BC4-8559-2923A6325D1E}" destId="{95FEB283-0C33-4D6B-8038-6A6396638F31}" srcOrd="0" destOrd="0" presId="urn:microsoft.com/office/officeart/2005/8/layout/list1"/>
    <dgm:cxn modelId="{3000A736-A946-489F-936C-C54E71B9EA3A}" type="presOf" srcId="{273E8217-8AEF-4178-8C95-C816FC3C7B2E}" destId="{69A158C5-7A1F-4200-9B74-A36ADF1BCA94}" srcOrd="0" destOrd="0" presId="urn:microsoft.com/office/officeart/2005/8/layout/list1"/>
    <dgm:cxn modelId="{7B799A37-C76B-48A2-A800-0FFDE6BE289C}" srcId="{61EF9C75-DE0D-4DF1-8734-89F6CF13B7DD}" destId="{EFD70926-6F7F-4CBB-9B44-FA3C5C129571}" srcOrd="0" destOrd="0" parTransId="{D3310C33-0A2C-45D1-AC34-8E6DB6DFF480}" sibTransId="{2209C07F-7D52-425C-B851-4EEF1A5BA567}"/>
    <dgm:cxn modelId="{09A8323E-3717-437D-BF5D-052126300213}" type="presOf" srcId="{A261239A-7124-4EDB-A0F8-F240378D3AB5}" destId="{8938849F-8F73-4029-B0D0-644E3FEFEE9B}" srcOrd="0" destOrd="0" presId="urn:microsoft.com/office/officeart/2005/8/layout/list1"/>
    <dgm:cxn modelId="{514BC445-2553-4004-AFC1-3A32AA1BACEB}" srcId="{D2057389-DFE0-4EA1-9A0F-8DB5AE15B04E}" destId="{273E8217-8AEF-4178-8C95-C816FC3C7B2E}" srcOrd="3" destOrd="0" parTransId="{93B6C291-A6A8-425C-A3F4-AFA1513BBCCC}" sibTransId="{BFC00C54-107A-4184-BFAE-B0DC1DE20824}"/>
    <dgm:cxn modelId="{C63B9449-4B00-439C-A59F-0ED146542BFB}" type="presOf" srcId="{B006F4D7-4A73-4D66-A82E-A17ACAE67930}" destId="{ACE2307E-B84E-41FF-A86C-0258FD042680}" srcOrd="1" destOrd="0" presId="urn:microsoft.com/office/officeart/2005/8/layout/list1"/>
    <dgm:cxn modelId="{906BA04C-4EE7-4A64-8842-FB856D9F6210}" type="presOf" srcId="{77CBBE53-C03B-412C-856C-F31F76341AF5}" destId="{F7ED2654-4859-4D87-9DD3-6533A0A5D94D}" srcOrd="0" destOrd="0" presId="urn:microsoft.com/office/officeart/2005/8/layout/list1"/>
    <dgm:cxn modelId="{8EDF7F74-F957-410B-A421-0380032B0CC4}" type="presOf" srcId="{61EF9C75-DE0D-4DF1-8734-89F6CF13B7DD}" destId="{1E94E8D3-7250-47B5-8D6F-32665AF91644}" srcOrd="0" destOrd="0" presId="urn:microsoft.com/office/officeart/2005/8/layout/list1"/>
    <dgm:cxn modelId="{46BD4758-DF46-42E2-87EE-1CE5B4F0CE17}" type="presOf" srcId="{D2057389-DFE0-4EA1-9A0F-8DB5AE15B04E}" destId="{C5FE7043-2F51-4873-B1FD-278C2818B4CB}" srcOrd="0" destOrd="0" presId="urn:microsoft.com/office/officeart/2005/8/layout/list1"/>
    <dgm:cxn modelId="{26BBBF8C-0C66-4D3D-B1E8-AF217BC0DA3A}" srcId="{D2057389-DFE0-4EA1-9A0F-8DB5AE15B04E}" destId="{BDF3EDB9-A5EB-4BC4-8559-2923A6325D1E}" srcOrd="4" destOrd="0" parTransId="{E9405F3B-E70E-4898-B793-0A5DE1089E4A}" sibTransId="{BA587F41-65A2-4DEB-8F94-5C7DC6C03364}"/>
    <dgm:cxn modelId="{22E9F094-3489-4E4C-A8E5-044F6EE6E92E}" srcId="{D2057389-DFE0-4EA1-9A0F-8DB5AE15B04E}" destId="{61EF9C75-DE0D-4DF1-8734-89F6CF13B7DD}" srcOrd="0" destOrd="0" parTransId="{A6BEC950-F451-49C8-A11C-64F5B90E93F7}" sibTransId="{7B4A6C01-711D-4683-A141-B905E52054B7}"/>
    <dgm:cxn modelId="{3A65C098-6854-4B6B-8C18-8E6024BD7BFC}" srcId="{BDF3EDB9-A5EB-4BC4-8559-2923A6325D1E}" destId="{D35C6F10-62F6-4D8B-95E7-D5D2D953C0A2}" srcOrd="0" destOrd="0" parTransId="{D203CAA3-7B14-4663-8F1A-E17688025189}" sibTransId="{9F436904-EA1F-4740-8A38-51F9EF591DD4}"/>
    <dgm:cxn modelId="{D30084A0-7FCE-4D93-A1E2-C9FBC22FABC2}" type="presOf" srcId="{61EF9C75-DE0D-4DF1-8734-89F6CF13B7DD}" destId="{D96D92EF-FF4D-4422-9937-D424B8166B03}" srcOrd="1" destOrd="0" presId="urn:microsoft.com/office/officeart/2005/8/layout/list1"/>
    <dgm:cxn modelId="{A01BA0BA-716D-42AA-B1C8-30B480A560F6}" type="presOf" srcId="{D05AA214-BBF4-4469-A0F1-3C7CC75A2960}" destId="{A0018C28-0C05-4E96-9E14-7AA6209B9F91}" srcOrd="1" destOrd="0" presId="urn:microsoft.com/office/officeart/2005/8/layout/list1"/>
    <dgm:cxn modelId="{B4ECD1D4-A7F1-4E0C-A8FB-E65D28C79FDC}" type="presOf" srcId="{BDF3EDB9-A5EB-4BC4-8559-2923A6325D1E}" destId="{0265D9E0-A2BD-4F12-9EE2-AA30AE2B0608}" srcOrd="1" destOrd="0" presId="urn:microsoft.com/office/officeart/2005/8/layout/list1"/>
    <dgm:cxn modelId="{3B8E97E9-6BEE-4F73-ABCD-D0D05BC62AEB}" srcId="{D2057389-DFE0-4EA1-9A0F-8DB5AE15B04E}" destId="{B006F4D7-4A73-4D66-A82E-A17ACAE67930}" srcOrd="1" destOrd="0" parTransId="{22B10936-57FF-4FFE-9A3D-9FAB32476E21}" sibTransId="{FB0AB197-7CC8-4FC4-B9A7-77AE923AA6F5}"/>
    <dgm:cxn modelId="{3BC3F0F8-AE0F-4341-AF3F-686B99DB979C}" type="presOf" srcId="{D35C6F10-62F6-4D8B-95E7-D5D2D953C0A2}" destId="{88DE8B58-272A-45A0-ADB4-CAA3FD50F5F4}" srcOrd="0" destOrd="0" presId="urn:microsoft.com/office/officeart/2005/8/layout/list1"/>
    <dgm:cxn modelId="{C05990FB-C25C-471E-8AF6-218E62E83EDA}" srcId="{D2057389-DFE0-4EA1-9A0F-8DB5AE15B04E}" destId="{D05AA214-BBF4-4469-A0F1-3C7CC75A2960}" srcOrd="2" destOrd="0" parTransId="{20CC1804-8AB0-489D-B269-73D25961EA01}" sibTransId="{ED019DEC-72AF-454E-BC9C-51096A263FE6}"/>
    <dgm:cxn modelId="{B813FD20-850A-4BAC-8660-96CFFA0D8651}" type="presParOf" srcId="{C5FE7043-2F51-4873-B1FD-278C2818B4CB}" destId="{81A11D79-A83C-499B-9055-40856B6545E5}" srcOrd="0" destOrd="0" presId="urn:microsoft.com/office/officeart/2005/8/layout/list1"/>
    <dgm:cxn modelId="{A9EAF1B8-D03C-4EFC-ADF9-16F51DFF1E9A}" type="presParOf" srcId="{81A11D79-A83C-499B-9055-40856B6545E5}" destId="{1E94E8D3-7250-47B5-8D6F-32665AF91644}" srcOrd="0" destOrd="0" presId="urn:microsoft.com/office/officeart/2005/8/layout/list1"/>
    <dgm:cxn modelId="{2066CE4A-9031-402E-A1BB-8E2B46F5489C}" type="presParOf" srcId="{81A11D79-A83C-499B-9055-40856B6545E5}" destId="{D96D92EF-FF4D-4422-9937-D424B8166B03}" srcOrd="1" destOrd="0" presId="urn:microsoft.com/office/officeart/2005/8/layout/list1"/>
    <dgm:cxn modelId="{89740968-3C14-4EA0-87DD-4694651F7810}" type="presParOf" srcId="{C5FE7043-2F51-4873-B1FD-278C2818B4CB}" destId="{442178BA-8C8A-4A94-8033-B90FE01CABDB}" srcOrd="1" destOrd="0" presId="urn:microsoft.com/office/officeart/2005/8/layout/list1"/>
    <dgm:cxn modelId="{57844F7C-429E-4B22-8287-088431D84E1A}" type="presParOf" srcId="{C5FE7043-2F51-4873-B1FD-278C2818B4CB}" destId="{6452A2A0-7C86-4819-A0C1-D2EE651171F2}" srcOrd="2" destOrd="0" presId="urn:microsoft.com/office/officeart/2005/8/layout/list1"/>
    <dgm:cxn modelId="{70180D92-CD24-4915-8691-0863C219A70C}" type="presParOf" srcId="{C5FE7043-2F51-4873-B1FD-278C2818B4CB}" destId="{DAB8C754-BFBA-4DC8-A232-A75FEF01F6F6}" srcOrd="3" destOrd="0" presId="urn:microsoft.com/office/officeart/2005/8/layout/list1"/>
    <dgm:cxn modelId="{F0FFCC90-8DB6-42D7-9166-3307196B2553}" type="presParOf" srcId="{C5FE7043-2F51-4873-B1FD-278C2818B4CB}" destId="{88D38900-D15E-4531-85A2-4ACBEB6EEB50}" srcOrd="4" destOrd="0" presId="urn:microsoft.com/office/officeart/2005/8/layout/list1"/>
    <dgm:cxn modelId="{021D2591-5BFA-4E77-94CC-823308666721}" type="presParOf" srcId="{88D38900-D15E-4531-85A2-4ACBEB6EEB50}" destId="{BC38C974-C9C9-4443-AF04-C4A8E82DED2F}" srcOrd="0" destOrd="0" presId="urn:microsoft.com/office/officeart/2005/8/layout/list1"/>
    <dgm:cxn modelId="{1E54B9ED-60A2-444F-BDF9-2B65F41888BC}" type="presParOf" srcId="{88D38900-D15E-4531-85A2-4ACBEB6EEB50}" destId="{ACE2307E-B84E-41FF-A86C-0258FD042680}" srcOrd="1" destOrd="0" presId="urn:microsoft.com/office/officeart/2005/8/layout/list1"/>
    <dgm:cxn modelId="{78CDFC1C-17B8-49D1-B664-74A227D7823D}" type="presParOf" srcId="{C5FE7043-2F51-4873-B1FD-278C2818B4CB}" destId="{546849FD-F9A6-47C8-A7AE-A547E8E66649}" srcOrd="5" destOrd="0" presId="urn:microsoft.com/office/officeart/2005/8/layout/list1"/>
    <dgm:cxn modelId="{DF4DBF63-33B5-432B-8FBF-B5E1EE727570}" type="presParOf" srcId="{C5FE7043-2F51-4873-B1FD-278C2818B4CB}" destId="{8938849F-8F73-4029-B0D0-644E3FEFEE9B}" srcOrd="6" destOrd="0" presId="urn:microsoft.com/office/officeart/2005/8/layout/list1"/>
    <dgm:cxn modelId="{3100B7A9-C036-4DA0-9A3B-661742C19620}" type="presParOf" srcId="{C5FE7043-2F51-4873-B1FD-278C2818B4CB}" destId="{8363CDBA-8E0C-4381-9700-ECACAFB31B60}" srcOrd="7" destOrd="0" presId="urn:microsoft.com/office/officeart/2005/8/layout/list1"/>
    <dgm:cxn modelId="{4FC93C5F-F2DA-4252-9BD0-7BF04D0EB7CF}" type="presParOf" srcId="{C5FE7043-2F51-4873-B1FD-278C2818B4CB}" destId="{D16FB012-C441-4B1F-BFD5-BF15D8E9ACE3}" srcOrd="8" destOrd="0" presId="urn:microsoft.com/office/officeart/2005/8/layout/list1"/>
    <dgm:cxn modelId="{AD014A10-6B43-4AC3-B883-71C4C1B5B2FB}" type="presParOf" srcId="{D16FB012-C441-4B1F-BFD5-BF15D8E9ACE3}" destId="{64EC0563-9B68-40E2-A8C8-4254F3287B70}" srcOrd="0" destOrd="0" presId="urn:microsoft.com/office/officeart/2005/8/layout/list1"/>
    <dgm:cxn modelId="{3A762F44-A8D3-4865-BEC1-9B5C50E217E6}" type="presParOf" srcId="{D16FB012-C441-4B1F-BFD5-BF15D8E9ACE3}" destId="{A0018C28-0C05-4E96-9E14-7AA6209B9F91}" srcOrd="1" destOrd="0" presId="urn:microsoft.com/office/officeart/2005/8/layout/list1"/>
    <dgm:cxn modelId="{ED146BD1-188F-42D9-B71A-BFEDE59E0737}" type="presParOf" srcId="{C5FE7043-2F51-4873-B1FD-278C2818B4CB}" destId="{E2D4BB52-3BF7-4868-972C-9F46FB6DA668}" srcOrd="9" destOrd="0" presId="urn:microsoft.com/office/officeart/2005/8/layout/list1"/>
    <dgm:cxn modelId="{C99F7AD9-E0E0-4CEA-AFB9-82ABEF8CC173}" type="presParOf" srcId="{C5FE7043-2F51-4873-B1FD-278C2818B4CB}" destId="{633409E4-25D6-440A-B668-6104A37275BC}" srcOrd="10" destOrd="0" presId="urn:microsoft.com/office/officeart/2005/8/layout/list1"/>
    <dgm:cxn modelId="{7EF03510-9FB4-493B-84FD-CC220CBD68F7}" type="presParOf" srcId="{C5FE7043-2F51-4873-B1FD-278C2818B4CB}" destId="{1A3A86BE-D199-48E1-B7DE-3717DD4C651E}" srcOrd="11" destOrd="0" presId="urn:microsoft.com/office/officeart/2005/8/layout/list1"/>
    <dgm:cxn modelId="{9894AA4C-8166-437C-A805-014331FF8E60}" type="presParOf" srcId="{C5FE7043-2F51-4873-B1FD-278C2818B4CB}" destId="{AD1484AB-784A-4BE9-BDF4-18D4DBA74269}" srcOrd="12" destOrd="0" presId="urn:microsoft.com/office/officeart/2005/8/layout/list1"/>
    <dgm:cxn modelId="{180C0D08-CEE2-4C03-B1E4-023ED57CA462}" type="presParOf" srcId="{AD1484AB-784A-4BE9-BDF4-18D4DBA74269}" destId="{69A158C5-7A1F-4200-9B74-A36ADF1BCA94}" srcOrd="0" destOrd="0" presId="urn:microsoft.com/office/officeart/2005/8/layout/list1"/>
    <dgm:cxn modelId="{A7949839-210F-4013-A3A2-758A6233D12F}" type="presParOf" srcId="{AD1484AB-784A-4BE9-BDF4-18D4DBA74269}" destId="{C9C98C93-3160-4893-86B9-E044AA426908}" srcOrd="1" destOrd="0" presId="urn:microsoft.com/office/officeart/2005/8/layout/list1"/>
    <dgm:cxn modelId="{125E0864-1E71-468A-A69F-07CF993692A6}" type="presParOf" srcId="{C5FE7043-2F51-4873-B1FD-278C2818B4CB}" destId="{8B62BB8D-D477-41D0-ABA0-2DC2E1021F9D}" srcOrd="13" destOrd="0" presId="urn:microsoft.com/office/officeart/2005/8/layout/list1"/>
    <dgm:cxn modelId="{A67D9CE4-98A8-48B9-B156-AF04F50BA2AE}" type="presParOf" srcId="{C5FE7043-2F51-4873-B1FD-278C2818B4CB}" destId="{F7ED2654-4859-4D87-9DD3-6533A0A5D94D}" srcOrd="14" destOrd="0" presId="urn:microsoft.com/office/officeart/2005/8/layout/list1"/>
    <dgm:cxn modelId="{E8EE3D0B-8E68-4C62-847F-F0F2E981B4BF}" type="presParOf" srcId="{C5FE7043-2F51-4873-B1FD-278C2818B4CB}" destId="{1A93D515-2B35-4FC7-A310-289922B11048}" srcOrd="15" destOrd="0" presId="urn:microsoft.com/office/officeart/2005/8/layout/list1"/>
    <dgm:cxn modelId="{3899A123-8077-46DF-A931-57B9563650F3}" type="presParOf" srcId="{C5FE7043-2F51-4873-B1FD-278C2818B4CB}" destId="{A64890F7-C613-4B7D-811C-6EEEBC6CEF0A}" srcOrd="16" destOrd="0" presId="urn:microsoft.com/office/officeart/2005/8/layout/list1"/>
    <dgm:cxn modelId="{681AFB70-1DFA-47D9-BBF8-C0BFA3EEE61B}" type="presParOf" srcId="{A64890F7-C613-4B7D-811C-6EEEBC6CEF0A}" destId="{95FEB283-0C33-4D6B-8038-6A6396638F31}" srcOrd="0" destOrd="0" presId="urn:microsoft.com/office/officeart/2005/8/layout/list1"/>
    <dgm:cxn modelId="{AF914D40-002E-4AF4-BEF6-17293C808DBE}" type="presParOf" srcId="{A64890F7-C613-4B7D-811C-6EEEBC6CEF0A}" destId="{0265D9E0-A2BD-4F12-9EE2-AA30AE2B0608}" srcOrd="1" destOrd="0" presId="urn:microsoft.com/office/officeart/2005/8/layout/list1"/>
    <dgm:cxn modelId="{64DE49D7-81BA-4E5C-A61A-508E7CC73F79}" type="presParOf" srcId="{C5FE7043-2F51-4873-B1FD-278C2818B4CB}" destId="{3EE8F8C3-2E1A-48F1-8FB8-19D4DE620DCE}" srcOrd="17" destOrd="0" presId="urn:microsoft.com/office/officeart/2005/8/layout/list1"/>
    <dgm:cxn modelId="{BB5C8EAC-EDB8-4F28-A467-59CFBFF166C6}" type="presParOf" srcId="{C5FE7043-2F51-4873-B1FD-278C2818B4CB}" destId="{88DE8B58-272A-45A0-ADB4-CAA3FD50F5F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2C155-94C1-49D1-98E9-94795866FCF3}" type="doc">
      <dgm:prSet loTypeId="urn:diagrams.loki3.com/Bracket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908BCA8-21D9-457F-86F8-1E8824C03A2D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Ownership</a:t>
          </a:r>
        </a:p>
      </dgm:t>
    </dgm:pt>
    <dgm:pt modelId="{25B5AC3A-7D8C-43BB-A719-23CEC13E30AD}" type="parTrans" cxnId="{3CA2A12B-2D6A-4BB0-AF10-ED68BC5CBBC1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58B90CF3-C9C5-4DE3-A171-BD6EC3ECBA93}" type="sibTrans" cxnId="{3CA2A12B-2D6A-4BB0-AF10-ED68BC5CBBC1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06E3B3FF-DEEF-4713-82DB-4CB718639611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>
              <a:solidFill>
                <a:schemeClr val="tx2"/>
              </a:solidFill>
            </a:rPr>
            <a:t>A Namespace has an owner who is responsible for the definition and maintenance of the Namespace</a:t>
          </a:r>
          <a:endParaRPr lang="en-US" sz="2000" dirty="0">
            <a:solidFill>
              <a:schemeClr val="tx2"/>
            </a:solidFill>
          </a:endParaRPr>
        </a:p>
      </dgm:t>
    </dgm:pt>
    <dgm:pt modelId="{C145739D-53D6-4B54-960E-5E372ED9EB5C}" type="parTrans" cxnId="{DC179069-8C1F-4D6E-A77A-23DA695531E6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3063A41D-E717-44B1-896D-47871E877814}" type="sibTrans" cxnId="{DC179069-8C1F-4D6E-A77A-23DA695531E6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2A112DF8-09D7-424D-835B-B1DF8780CC0C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Traceability</a:t>
          </a:r>
        </a:p>
      </dgm:t>
    </dgm:pt>
    <dgm:pt modelId="{6E11B7DB-3505-4F5D-B106-CE84C008B12C}" type="parTrans" cxnId="{7FBF8F43-248C-4A68-9F07-B5E772FBF37B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11CC29B4-828E-41BC-A594-825DAB0F1768}" type="sibTrans" cxnId="{7FBF8F43-248C-4A68-9F07-B5E772FBF37B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967A9C57-DD69-4B2A-90AA-5B521844BAB3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Objects can indicate on which Namespace they are based on.</a:t>
          </a:r>
        </a:p>
      </dgm:t>
    </dgm:pt>
    <dgm:pt modelId="{5862C69E-A096-4139-901C-002B95FDDD46}" type="parTrans" cxnId="{53279D97-439F-4FD3-87AB-E7F38385F349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EC8C9B99-E3D7-4858-B09E-BA5B2234CEF1}" type="sibTrans" cxnId="{53279D97-439F-4FD3-87AB-E7F38385F349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2F274A46-EE39-4300-B003-15E1AB5FF461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Inheritance</a:t>
          </a:r>
        </a:p>
      </dgm:t>
    </dgm:pt>
    <dgm:pt modelId="{A45D9C33-A436-43E2-BBEE-42A17BF41B1F}" type="parTrans" cxnId="{208F11F5-0AC1-4A3C-A1D0-BC0FF5BFAF72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D5220DD8-A38F-4658-BAE9-1DADAF3FC570}" type="sibTrans" cxnId="{208F11F5-0AC1-4A3C-A1D0-BC0FF5BFAF72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9071F4EF-BC82-445A-96A2-1F251909516C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Namespaces can be chained together</a:t>
          </a:r>
        </a:p>
      </dgm:t>
    </dgm:pt>
    <dgm:pt modelId="{A6866491-1F6E-485E-9CC5-6DB1FE30029C}" type="parTrans" cxnId="{BFC94BF1-6581-4C7B-8AFE-FA86E1DFBFF2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C3254DBB-347D-49C7-8215-A5F1E5310C39}" type="sibTrans" cxnId="{BFC94BF1-6581-4C7B-8AFE-FA86E1DFBFF2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DFEB7EEF-48E4-4C3E-934A-C8A6CD26F8DD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Rules</a:t>
          </a:r>
        </a:p>
      </dgm:t>
    </dgm:pt>
    <dgm:pt modelId="{545ADCFE-C23D-4CD8-864D-EBF129E5FA02}" type="parTrans" cxnId="{90E67B9F-5519-4969-8A05-13751470BF5E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E0F08AA9-5976-4CAF-AC35-2E20834FEC0D}" type="sibTrans" cxnId="{90E67B9F-5519-4969-8A05-13751470BF5E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0C1761C0-6F31-485D-BC1F-2A2BDA09C7B4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Strict rules for the definition and extension of Namespaces prevent owners from </a:t>
          </a:r>
          <a:r>
            <a:rPr lang="en-GB" sz="2000" dirty="0">
              <a:solidFill>
                <a:schemeClr val="tx2"/>
              </a:solidFill>
            </a:rPr>
            <a:t>jeopardizing interoperability.</a:t>
          </a:r>
          <a:endParaRPr lang="en-US" sz="2000" dirty="0">
            <a:solidFill>
              <a:schemeClr val="tx2"/>
            </a:solidFill>
          </a:endParaRPr>
        </a:p>
      </dgm:t>
    </dgm:pt>
    <dgm:pt modelId="{3B5C5DE2-F0D5-4654-8F9C-8A58FC44D5D4}" type="parTrans" cxnId="{AFDEBAD0-5B96-4481-8F44-7F067EE13DC4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83711EB0-840F-4F65-8B27-39527926FA62}" type="sibTrans" cxnId="{AFDEBAD0-5B96-4481-8F44-7F067EE13DC4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C1990A81-B6AA-44BB-B8F3-9AE87A054C43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dirty="0">
              <a:solidFill>
                <a:schemeClr val="tx2"/>
              </a:solidFill>
            </a:rPr>
            <a:t>Identification</a:t>
          </a:r>
        </a:p>
      </dgm:t>
    </dgm:pt>
    <dgm:pt modelId="{5B6DAF8A-1035-4918-891C-DA02F4C2F143}" type="parTrans" cxnId="{4EA93120-F666-4537-8300-F99C3DC19F41}">
      <dgm:prSet/>
      <dgm:spPr/>
      <dgm:t>
        <a:bodyPr/>
        <a:lstStyle/>
        <a:p>
          <a:endParaRPr lang="en-US"/>
        </a:p>
      </dgm:t>
    </dgm:pt>
    <dgm:pt modelId="{F520CC79-4286-446C-A840-FDD05A7D8857}" type="sibTrans" cxnId="{4EA93120-F666-4537-8300-F99C3DC19F41}">
      <dgm:prSet/>
      <dgm:spPr/>
      <dgm:t>
        <a:bodyPr/>
        <a:lstStyle/>
        <a:p>
          <a:endParaRPr lang="en-US"/>
        </a:p>
      </dgm:t>
    </dgm:pt>
    <dgm:pt modelId="{8965D80E-A7E0-4948-A207-0C50AA53BFDE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000" dirty="0">
              <a:solidFill>
                <a:schemeClr val="tx2"/>
              </a:solidFill>
            </a:rPr>
            <a:t>Namespaces are identified by a </a:t>
          </a:r>
          <a:r>
            <a:rPr lang="en-US" sz="2000" dirty="0" err="1">
              <a:solidFill>
                <a:schemeClr val="tx2"/>
              </a:solidFill>
            </a:rPr>
            <a:t>Name,Version</a:t>
          </a:r>
          <a:r>
            <a:rPr lang="en-US" sz="2000" dirty="0">
              <a:solidFill>
                <a:schemeClr val="tx2"/>
              </a:solidFill>
            </a:rPr>
            <a:t> Release and the dependency to other Namespaces</a:t>
          </a:r>
        </a:p>
      </dgm:t>
    </dgm:pt>
    <dgm:pt modelId="{44D8CAAC-44D5-4049-B602-F4888DA105A9}" type="parTrans" cxnId="{FDCB817B-9AB0-43F1-9021-F3C1E360812D}">
      <dgm:prSet/>
      <dgm:spPr/>
      <dgm:t>
        <a:bodyPr/>
        <a:lstStyle/>
        <a:p>
          <a:endParaRPr lang="en-US"/>
        </a:p>
      </dgm:t>
    </dgm:pt>
    <dgm:pt modelId="{DFC5116E-A99C-4FA9-90C4-21CC5F722E2F}" type="sibTrans" cxnId="{FDCB817B-9AB0-43F1-9021-F3C1E360812D}">
      <dgm:prSet/>
      <dgm:spPr/>
      <dgm:t>
        <a:bodyPr/>
        <a:lstStyle/>
        <a:p>
          <a:endParaRPr lang="en-US"/>
        </a:p>
      </dgm:t>
    </dgm:pt>
    <dgm:pt modelId="{5E36A9CB-07E9-48A4-973B-27A867EA8A83}" type="pres">
      <dgm:prSet presAssocID="{4E32C155-94C1-49D1-98E9-94795866FCF3}" presName="Name0" presStyleCnt="0">
        <dgm:presLayoutVars>
          <dgm:dir/>
          <dgm:animLvl val="lvl"/>
          <dgm:resizeHandles val="exact"/>
        </dgm:presLayoutVars>
      </dgm:prSet>
      <dgm:spPr/>
    </dgm:pt>
    <dgm:pt modelId="{11E1CE1F-26EA-4CFD-9334-3E47A1FDA4DD}" type="pres">
      <dgm:prSet presAssocID="{7908BCA8-21D9-457F-86F8-1E8824C03A2D}" presName="linNode" presStyleCnt="0"/>
      <dgm:spPr/>
    </dgm:pt>
    <dgm:pt modelId="{A04165BC-1E8C-45BE-BAF8-621F112F5F79}" type="pres">
      <dgm:prSet presAssocID="{7908BCA8-21D9-457F-86F8-1E8824C03A2D}" presName="parTx" presStyleLbl="revTx" presStyleIdx="0" presStyleCnt="5">
        <dgm:presLayoutVars>
          <dgm:chMax val="1"/>
          <dgm:bulletEnabled val="1"/>
        </dgm:presLayoutVars>
      </dgm:prSet>
      <dgm:spPr/>
    </dgm:pt>
    <dgm:pt modelId="{B8100B1F-2D39-48C8-A1BF-EAE4EE1E5DD1}" type="pres">
      <dgm:prSet presAssocID="{7908BCA8-21D9-457F-86F8-1E8824C03A2D}" presName="bracket" presStyleLbl="parChTrans1D1" presStyleIdx="0" presStyleCnt="5"/>
      <dgm:spPr/>
    </dgm:pt>
    <dgm:pt modelId="{639902B0-201F-4D35-BD30-48243D3A7A83}" type="pres">
      <dgm:prSet presAssocID="{7908BCA8-21D9-457F-86F8-1E8824C03A2D}" presName="spH" presStyleCnt="0"/>
      <dgm:spPr/>
    </dgm:pt>
    <dgm:pt modelId="{304547BA-DE1A-4211-92F1-B86C6FE608B4}" type="pres">
      <dgm:prSet presAssocID="{7908BCA8-21D9-457F-86F8-1E8824C03A2D}" presName="desTx" presStyleLbl="node1" presStyleIdx="0" presStyleCnt="5">
        <dgm:presLayoutVars>
          <dgm:bulletEnabled val="1"/>
        </dgm:presLayoutVars>
      </dgm:prSet>
      <dgm:spPr/>
    </dgm:pt>
    <dgm:pt modelId="{D5E7BE4B-C2EE-4CC7-87E8-4CAF6C1B18A0}" type="pres">
      <dgm:prSet presAssocID="{58B90CF3-C9C5-4DE3-A171-BD6EC3ECBA93}" presName="spV" presStyleCnt="0"/>
      <dgm:spPr/>
    </dgm:pt>
    <dgm:pt modelId="{15085A32-CB08-44D1-9633-65AAB34C1048}" type="pres">
      <dgm:prSet presAssocID="{C1990A81-B6AA-44BB-B8F3-9AE87A054C43}" presName="linNode" presStyleCnt="0"/>
      <dgm:spPr/>
    </dgm:pt>
    <dgm:pt modelId="{CB480888-2D07-4AAF-B6F1-0490EF488711}" type="pres">
      <dgm:prSet presAssocID="{C1990A81-B6AA-44BB-B8F3-9AE87A054C43}" presName="parTx" presStyleLbl="revTx" presStyleIdx="1" presStyleCnt="5">
        <dgm:presLayoutVars>
          <dgm:chMax val="1"/>
          <dgm:bulletEnabled val="1"/>
        </dgm:presLayoutVars>
      </dgm:prSet>
      <dgm:spPr/>
    </dgm:pt>
    <dgm:pt modelId="{496C2AD1-D206-459F-A18E-606F56102000}" type="pres">
      <dgm:prSet presAssocID="{C1990A81-B6AA-44BB-B8F3-9AE87A054C43}" presName="bracket" presStyleLbl="parChTrans1D1" presStyleIdx="1" presStyleCnt="5"/>
      <dgm:spPr/>
    </dgm:pt>
    <dgm:pt modelId="{97D12A83-3037-4754-8D41-40E4E56478A6}" type="pres">
      <dgm:prSet presAssocID="{C1990A81-B6AA-44BB-B8F3-9AE87A054C43}" presName="spH" presStyleCnt="0"/>
      <dgm:spPr/>
    </dgm:pt>
    <dgm:pt modelId="{3ACA4CCD-E6E4-4DC4-B9CD-65C3C26F794B}" type="pres">
      <dgm:prSet presAssocID="{C1990A81-B6AA-44BB-B8F3-9AE87A054C43}" presName="desTx" presStyleLbl="node1" presStyleIdx="1" presStyleCnt="5">
        <dgm:presLayoutVars>
          <dgm:bulletEnabled val="1"/>
        </dgm:presLayoutVars>
      </dgm:prSet>
      <dgm:spPr/>
    </dgm:pt>
    <dgm:pt modelId="{269E8B83-F51F-4736-9074-001D1A0DF249}" type="pres">
      <dgm:prSet presAssocID="{F520CC79-4286-446C-A840-FDD05A7D8857}" presName="spV" presStyleCnt="0"/>
      <dgm:spPr/>
    </dgm:pt>
    <dgm:pt modelId="{BE107CCC-BB4C-4171-BCFB-B35901429D24}" type="pres">
      <dgm:prSet presAssocID="{2A112DF8-09D7-424D-835B-B1DF8780CC0C}" presName="linNode" presStyleCnt="0"/>
      <dgm:spPr/>
    </dgm:pt>
    <dgm:pt modelId="{33DC144E-FDBC-41A3-991F-00E88B63BDA0}" type="pres">
      <dgm:prSet presAssocID="{2A112DF8-09D7-424D-835B-B1DF8780CC0C}" presName="parTx" presStyleLbl="revTx" presStyleIdx="2" presStyleCnt="5">
        <dgm:presLayoutVars>
          <dgm:chMax val="1"/>
          <dgm:bulletEnabled val="1"/>
        </dgm:presLayoutVars>
      </dgm:prSet>
      <dgm:spPr/>
    </dgm:pt>
    <dgm:pt modelId="{56EE27B1-8027-4707-9ABC-84776881DBCE}" type="pres">
      <dgm:prSet presAssocID="{2A112DF8-09D7-424D-835B-B1DF8780CC0C}" presName="bracket" presStyleLbl="parChTrans1D1" presStyleIdx="2" presStyleCnt="5"/>
      <dgm:spPr/>
    </dgm:pt>
    <dgm:pt modelId="{E29865E4-0D41-4C2C-A52C-D6DB6E063403}" type="pres">
      <dgm:prSet presAssocID="{2A112DF8-09D7-424D-835B-B1DF8780CC0C}" presName="spH" presStyleCnt="0"/>
      <dgm:spPr/>
    </dgm:pt>
    <dgm:pt modelId="{37A87975-B78C-4AB8-99D6-BCADB19A212E}" type="pres">
      <dgm:prSet presAssocID="{2A112DF8-09D7-424D-835B-B1DF8780CC0C}" presName="desTx" presStyleLbl="node1" presStyleIdx="2" presStyleCnt="5">
        <dgm:presLayoutVars>
          <dgm:bulletEnabled val="1"/>
        </dgm:presLayoutVars>
      </dgm:prSet>
      <dgm:spPr/>
    </dgm:pt>
    <dgm:pt modelId="{F4921692-1A1B-46AE-BFBE-CCB1A7CCBA72}" type="pres">
      <dgm:prSet presAssocID="{11CC29B4-828E-41BC-A594-825DAB0F1768}" presName="spV" presStyleCnt="0"/>
      <dgm:spPr/>
    </dgm:pt>
    <dgm:pt modelId="{AA23512F-E9AE-4710-A638-556DF7D1F1B9}" type="pres">
      <dgm:prSet presAssocID="{2F274A46-EE39-4300-B003-15E1AB5FF461}" presName="linNode" presStyleCnt="0"/>
      <dgm:spPr/>
    </dgm:pt>
    <dgm:pt modelId="{A642039D-80EF-487E-84F7-F5080C379398}" type="pres">
      <dgm:prSet presAssocID="{2F274A46-EE39-4300-B003-15E1AB5FF461}" presName="parTx" presStyleLbl="revTx" presStyleIdx="3" presStyleCnt="5">
        <dgm:presLayoutVars>
          <dgm:chMax val="1"/>
          <dgm:bulletEnabled val="1"/>
        </dgm:presLayoutVars>
      </dgm:prSet>
      <dgm:spPr/>
    </dgm:pt>
    <dgm:pt modelId="{5B719097-71E3-4BAE-823F-54F496257DB3}" type="pres">
      <dgm:prSet presAssocID="{2F274A46-EE39-4300-B003-15E1AB5FF461}" presName="bracket" presStyleLbl="parChTrans1D1" presStyleIdx="3" presStyleCnt="5"/>
      <dgm:spPr/>
    </dgm:pt>
    <dgm:pt modelId="{5B117EE4-40F7-4483-82BD-030EAA1DE8FB}" type="pres">
      <dgm:prSet presAssocID="{2F274A46-EE39-4300-B003-15E1AB5FF461}" presName="spH" presStyleCnt="0"/>
      <dgm:spPr/>
    </dgm:pt>
    <dgm:pt modelId="{CF66337B-EB83-4C14-ADBB-2B94935FA85F}" type="pres">
      <dgm:prSet presAssocID="{2F274A46-EE39-4300-B003-15E1AB5FF461}" presName="desTx" presStyleLbl="node1" presStyleIdx="3" presStyleCnt="5">
        <dgm:presLayoutVars>
          <dgm:bulletEnabled val="1"/>
        </dgm:presLayoutVars>
      </dgm:prSet>
      <dgm:spPr/>
    </dgm:pt>
    <dgm:pt modelId="{87C1E85E-65F4-4E82-A952-0865823E5AF1}" type="pres">
      <dgm:prSet presAssocID="{D5220DD8-A38F-4658-BAE9-1DADAF3FC570}" presName="spV" presStyleCnt="0"/>
      <dgm:spPr/>
    </dgm:pt>
    <dgm:pt modelId="{4B16BD9F-636D-4374-BADC-0B211AA03BE8}" type="pres">
      <dgm:prSet presAssocID="{DFEB7EEF-48E4-4C3E-934A-C8A6CD26F8DD}" presName="linNode" presStyleCnt="0"/>
      <dgm:spPr/>
    </dgm:pt>
    <dgm:pt modelId="{6A2D37A4-3241-4ED7-8C72-20C4CBEE1E66}" type="pres">
      <dgm:prSet presAssocID="{DFEB7EEF-48E4-4C3E-934A-C8A6CD26F8DD}" presName="parTx" presStyleLbl="revTx" presStyleIdx="4" presStyleCnt="5">
        <dgm:presLayoutVars>
          <dgm:chMax val="1"/>
          <dgm:bulletEnabled val="1"/>
        </dgm:presLayoutVars>
      </dgm:prSet>
      <dgm:spPr/>
    </dgm:pt>
    <dgm:pt modelId="{5361CB23-E901-4B55-80D4-AF4790676187}" type="pres">
      <dgm:prSet presAssocID="{DFEB7EEF-48E4-4C3E-934A-C8A6CD26F8DD}" presName="bracket" presStyleLbl="parChTrans1D1" presStyleIdx="4" presStyleCnt="5"/>
      <dgm:spPr/>
    </dgm:pt>
    <dgm:pt modelId="{7B753F33-8FE1-4AD6-94A5-0168AB477B6A}" type="pres">
      <dgm:prSet presAssocID="{DFEB7EEF-48E4-4C3E-934A-C8A6CD26F8DD}" presName="spH" presStyleCnt="0"/>
      <dgm:spPr/>
    </dgm:pt>
    <dgm:pt modelId="{439D19C9-9AE7-4909-80E8-0A7D5B95BBA2}" type="pres">
      <dgm:prSet presAssocID="{DFEB7EEF-48E4-4C3E-934A-C8A6CD26F8DD}" presName="desTx" presStyleLbl="node1" presStyleIdx="4" presStyleCnt="5">
        <dgm:presLayoutVars>
          <dgm:bulletEnabled val="1"/>
        </dgm:presLayoutVars>
      </dgm:prSet>
      <dgm:spPr/>
    </dgm:pt>
  </dgm:ptLst>
  <dgm:cxnLst>
    <dgm:cxn modelId="{A568D306-0D36-4548-AAC1-FDCD4FB0FACD}" type="presOf" srcId="{967A9C57-DD69-4B2A-90AA-5B521844BAB3}" destId="{37A87975-B78C-4AB8-99D6-BCADB19A212E}" srcOrd="0" destOrd="0" presId="urn:diagrams.loki3.com/BracketList"/>
    <dgm:cxn modelId="{87972A1B-B221-4613-8DA9-496432C0B566}" type="presOf" srcId="{2A112DF8-09D7-424D-835B-B1DF8780CC0C}" destId="{33DC144E-FDBC-41A3-991F-00E88B63BDA0}" srcOrd="0" destOrd="0" presId="urn:diagrams.loki3.com/BracketList"/>
    <dgm:cxn modelId="{4EA93120-F666-4537-8300-F99C3DC19F41}" srcId="{4E32C155-94C1-49D1-98E9-94795866FCF3}" destId="{C1990A81-B6AA-44BB-B8F3-9AE87A054C43}" srcOrd="1" destOrd="0" parTransId="{5B6DAF8A-1035-4918-891C-DA02F4C2F143}" sibTransId="{F520CC79-4286-446C-A840-FDD05A7D8857}"/>
    <dgm:cxn modelId="{3CA2A12B-2D6A-4BB0-AF10-ED68BC5CBBC1}" srcId="{4E32C155-94C1-49D1-98E9-94795866FCF3}" destId="{7908BCA8-21D9-457F-86F8-1E8824C03A2D}" srcOrd="0" destOrd="0" parTransId="{25B5AC3A-7D8C-43BB-A719-23CEC13E30AD}" sibTransId="{58B90CF3-C9C5-4DE3-A171-BD6EC3ECBA93}"/>
    <dgm:cxn modelId="{C524C140-83CA-4BFE-8F73-7BFF9F0DA5F8}" type="presOf" srcId="{4E32C155-94C1-49D1-98E9-94795866FCF3}" destId="{5E36A9CB-07E9-48A4-973B-27A867EA8A83}" srcOrd="0" destOrd="0" presId="urn:diagrams.loki3.com/BracketList"/>
    <dgm:cxn modelId="{C0A13642-BCE5-42B5-A19F-9FB5DC7903DB}" type="presOf" srcId="{9071F4EF-BC82-445A-96A2-1F251909516C}" destId="{CF66337B-EB83-4C14-ADBB-2B94935FA85F}" srcOrd="0" destOrd="0" presId="urn:diagrams.loki3.com/BracketList"/>
    <dgm:cxn modelId="{7FBF8F43-248C-4A68-9F07-B5E772FBF37B}" srcId="{4E32C155-94C1-49D1-98E9-94795866FCF3}" destId="{2A112DF8-09D7-424D-835B-B1DF8780CC0C}" srcOrd="2" destOrd="0" parTransId="{6E11B7DB-3505-4F5D-B106-CE84C008B12C}" sibTransId="{11CC29B4-828E-41BC-A594-825DAB0F1768}"/>
    <dgm:cxn modelId="{DC179069-8C1F-4D6E-A77A-23DA695531E6}" srcId="{7908BCA8-21D9-457F-86F8-1E8824C03A2D}" destId="{06E3B3FF-DEEF-4713-82DB-4CB718639611}" srcOrd="0" destOrd="0" parTransId="{C145739D-53D6-4B54-960E-5E372ED9EB5C}" sibTransId="{3063A41D-E717-44B1-896D-47871E877814}"/>
    <dgm:cxn modelId="{6FD52D6D-99AD-4719-A80A-1D54463F4FCE}" type="presOf" srcId="{0C1761C0-6F31-485D-BC1F-2A2BDA09C7B4}" destId="{439D19C9-9AE7-4909-80E8-0A7D5B95BBA2}" srcOrd="0" destOrd="0" presId="urn:diagrams.loki3.com/BracketList"/>
    <dgm:cxn modelId="{7116AB4D-AAA9-4EAF-BF6D-701683EDE26A}" type="presOf" srcId="{8965D80E-A7E0-4948-A207-0C50AA53BFDE}" destId="{3ACA4CCD-E6E4-4DC4-B9CD-65C3C26F794B}" srcOrd="0" destOrd="0" presId="urn:diagrams.loki3.com/BracketList"/>
    <dgm:cxn modelId="{679F9F71-F787-40C5-8E29-5A50C84C1AB7}" type="presOf" srcId="{06E3B3FF-DEEF-4713-82DB-4CB718639611}" destId="{304547BA-DE1A-4211-92F1-B86C6FE608B4}" srcOrd="0" destOrd="0" presId="urn:diagrams.loki3.com/BracketList"/>
    <dgm:cxn modelId="{51338F52-4EAF-4651-9584-429FC3C40968}" type="presOf" srcId="{2F274A46-EE39-4300-B003-15E1AB5FF461}" destId="{A642039D-80EF-487E-84F7-F5080C379398}" srcOrd="0" destOrd="0" presId="urn:diagrams.loki3.com/BracketList"/>
    <dgm:cxn modelId="{F1831973-C461-4862-A7CB-080AFF49DDE2}" type="presOf" srcId="{C1990A81-B6AA-44BB-B8F3-9AE87A054C43}" destId="{CB480888-2D07-4AAF-B6F1-0490EF488711}" srcOrd="0" destOrd="0" presId="urn:diagrams.loki3.com/BracketList"/>
    <dgm:cxn modelId="{FDCB817B-9AB0-43F1-9021-F3C1E360812D}" srcId="{C1990A81-B6AA-44BB-B8F3-9AE87A054C43}" destId="{8965D80E-A7E0-4948-A207-0C50AA53BFDE}" srcOrd="0" destOrd="0" parTransId="{44D8CAAC-44D5-4049-B602-F4888DA105A9}" sibTransId="{DFC5116E-A99C-4FA9-90C4-21CC5F722E2F}"/>
    <dgm:cxn modelId="{53279D97-439F-4FD3-87AB-E7F38385F349}" srcId="{2A112DF8-09D7-424D-835B-B1DF8780CC0C}" destId="{967A9C57-DD69-4B2A-90AA-5B521844BAB3}" srcOrd="0" destOrd="0" parTransId="{5862C69E-A096-4139-901C-002B95FDDD46}" sibTransId="{EC8C9B99-E3D7-4858-B09E-BA5B2234CEF1}"/>
    <dgm:cxn modelId="{90E67B9F-5519-4969-8A05-13751470BF5E}" srcId="{4E32C155-94C1-49D1-98E9-94795866FCF3}" destId="{DFEB7EEF-48E4-4C3E-934A-C8A6CD26F8DD}" srcOrd="4" destOrd="0" parTransId="{545ADCFE-C23D-4CD8-864D-EBF129E5FA02}" sibTransId="{E0F08AA9-5976-4CAF-AC35-2E20834FEC0D}"/>
    <dgm:cxn modelId="{2637DFB4-5CF9-490D-9D0D-B2D15E5240F6}" type="presOf" srcId="{7908BCA8-21D9-457F-86F8-1E8824C03A2D}" destId="{A04165BC-1E8C-45BE-BAF8-621F112F5F79}" srcOrd="0" destOrd="0" presId="urn:diagrams.loki3.com/BracketList"/>
    <dgm:cxn modelId="{4D8A4AD0-FD94-4C11-8B44-4D06B9A33142}" type="presOf" srcId="{DFEB7EEF-48E4-4C3E-934A-C8A6CD26F8DD}" destId="{6A2D37A4-3241-4ED7-8C72-20C4CBEE1E66}" srcOrd="0" destOrd="0" presId="urn:diagrams.loki3.com/BracketList"/>
    <dgm:cxn modelId="{AFDEBAD0-5B96-4481-8F44-7F067EE13DC4}" srcId="{DFEB7EEF-48E4-4C3E-934A-C8A6CD26F8DD}" destId="{0C1761C0-6F31-485D-BC1F-2A2BDA09C7B4}" srcOrd="0" destOrd="0" parTransId="{3B5C5DE2-F0D5-4654-8F9C-8A58FC44D5D4}" sibTransId="{83711EB0-840F-4F65-8B27-39527926FA62}"/>
    <dgm:cxn modelId="{BFC94BF1-6581-4C7B-8AFE-FA86E1DFBFF2}" srcId="{2F274A46-EE39-4300-B003-15E1AB5FF461}" destId="{9071F4EF-BC82-445A-96A2-1F251909516C}" srcOrd="0" destOrd="0" parTransId="{A6866491-1F6E-485E-9CC5-6DB1FE30029C}" sibTransId="{C3254DBB-347D-49C7-8215-A5F1E5310C39}"/>
    <dgm:cxn modelId="{208F11F5-0AC1-4A3C-A1D0-BC0FF5BFAF72}" srcId="{4E32C155-94C1-49D1-98E9-94795866FCF3}" destId="{2F274A46-EE39-4300-B003-15E1AB5FF461}" srcOrd="3" destOrd="0" parTransId="{A45D9C33-A436-43E2-BBEE-42A17BF41B1F}" sibTransId="{D5220DD8-A38F-4658-BAE9-1DADAF3FC570}"/>
    <dgm:cxn modelId="{AF091432-67ED-4E05-A585-56D324C53C4B}" type="presParOf" srcId="{5E36A9CB-07E9-48A4-973B-27A867EA8A83}" destId="{11E1CE1F-26EA-4CFD-9334-3E47A1FDA4DD}" srcOrd="0" destOrd="0" presId="urn:diagrams.loki3.com/BracketList"/>
    <dgm:cxn modelId="{AA3A795F-C940-4B72-A35D-636AF36964F1}" type="presParOf" srcId="{11E1CE1F-26EA-4CFD-9334-3E47A1FDA4DD}" destId="{A04165BC-1E8C-45BE-BAF8-621F112F5F79}" srcOrd="0" destOrd="0" presId="urn:diagrams.loki3.com/BracketList"/>
    <dgm:cxn modelId="{D9FD4AE3-509D-45E7-956E-803B4443A529}" type="presParOf" srcId="{11E1CE1F-26EA-4CFD-9334-3E47A1FDA4DD}" destId="{B8100B1F-2D39-48C8-A1BF-EAE4EE1E5DD1}" srcOrd="1" destOrd="0" presId="urn:diagrams.loki3.com/BracketList"/>
    <dgm:cxn modelId="{881C31C6-BC5B-499B-A853-CDCA50A44C6C}" type="presParOf" srcId="{11E1CE1F-26EA-4CFD-9334-3E47A1FDA4DD}" destId="{639902B0-201F-4D35-BD30-48243D3A7A83}" srcOrd="2" destOrd="0" presId="urn:diagrams.loki3.com/BracketList"/>
    <dgm:cxn modelId="{222A79BA-17F2-4A06-9A7A-1D5C8228CB95}" type="presParOf" srcId="{11E1CE1F-26EA-4CFD-9334-3E47A1FDA4DD}" destId="{304547BA-DE1A-4211-92F1-B86C6FE608B4}" srcOrd="3" destOrd="0" presId="urn:diagrams.loki3.com/BracketList"/>
    <dgm:cxn modelId="{F51801E7-2668-437E-AFEF-94751620CDE1}" type="presParOf" srcId="{5E36A9CB-07E9-48A4-973B-27A867EA8A83}" destId="{D5E7BE4B-C2EE-4CC7-87E8-4CAF6C1B18A0}" srcOrd="1" destOrd="0" presId="urn:diagrams.loki3.com/BracketList"/>
    <dgm:cxn modelId="{E3FA45F3-AE83-4557-9B96-227FC491254D}" type="presParOf" srcId="{5E36A9CB-07E9-48A4-973B-27A867EA8A83}" destId="{15085A32-CB08-44D1-9633-65AAB34C1048}" srcOrd="2" destOrd="0" presId="urn:diagrams.loki3.com/BracketList"/>
    <dgm:cxn modelId="{9801E9CC-3323-431D-A646-3D9AB798A77E}" type="presParOf" srcId="{15085A32-CB08-44D1-9633-65AAB34C1048}" destId="{CB480888-2D07-4AAF-B6F1-0490EF488711}" srcOrd="0" destOrd="0" presId="urn:diagrams.loki3.com/BracketList"/>
    <dgm:cxn modelId="{85648462-BB85-4CB7-8DA3-E4FFB0867FBC}" type="presParOf" srcId="{15085A32-CB08-44D1-9633-65AAB34C1048}" destId="{496C2AD1-D206-459F-A18E-606F56102000}" srcOrd="1" destOrd="0" presId="urn:diagrams.loki3.com/BracketList"/>
    <dgm:cxn modelId="{41C77A24-EF6C-426B-ABEA-84E2DF5038B1}" type="presParOf" srcId="{15085A32-CB08-44D1-9633-65AAB34C1048}" destId="{97D12A83-3037-4754-8D41-40E4E56478A6}" srcOrd="2" destOrd="0" presId="urn:diagrams.loki3.com/BracketList"/>
    <dgm:cxn modelId="{AEA27E15-E292-4CEE-8571-E8B371D20C80}" type="presParOf" srcId="{15085A32-CB08-44D1-9633-65AAB34C1048}" destId="{3ACA4CCD-E6E4-4DC4-B9CD-65C3C26F794B}" srcOrd="3" destOrd="0" presId="urn:diagrams.loki3.com/BracketList"/>
    <dgm:cxn modelId="{9D0DA6FE-FC3D-4A61-8958-516C2E7091E2}" type="presParOf" srcId="{5E36A9CB-07E9-48A4-973B-27A867EA8A83}" destId="{269E8B83-F51F-4736-9074-001D1A0DF249}" srcOrd="3" destOrd="0" presId="urn:diagrams.loki3.com/BracketList"/>
    <dgm:cxn modelId="{DAB84E9B-2117-421F-884A-6F905C48AB6F}" type="presParOf" srcId="{5E36A9CB-07E9-48A4-973B-27A867EA8A83}" destId="{BE107CCC-BB4C-4171-BCFB-B35901429D24}" srcOrd="4" destOrd="0" presId="urn:diagrams.loki3.com/BracketList"/>
    <dgm:cxn modelId="{80FB0E60-6912-4B95-9FDA-DF2999A0F357}" type="presParOf" srcId="{BE107CCC-BB4C-4171-BCFB-B35901429D24}" destId="{33DC144E-FDBC-41A3-991F-00E88B63BDA0}" srcOrd="0" destOrd="0" presId="urn:diagrams.loki3.com/BracketList"/>
    <dgm:cxn modelId="{2EBF92B4-A93F-415B-B05D-7CF5B9FFF5C4}" type="presParOf" srcId="{BE107CCC-BB4C-4171-BCFB-B35901429D24}" destId="{56EE27B1-8027-4707-9ABC-84776881DBCE}" srcOrd="1" destOrd="0" presId="urn:diagrams.loki3.com/BracketList"/>
    <dgm:cxn modelId="{D98D18DF-5F3C-497D-94F7-6DAEE16E650D}" type="presParOf" srcId="{BE107CCC-BB4C-4171-BCFB-B35901429D24}" destId="{E29865E4-0D41-4C2C-A52C-D6DB6E063403}" srcOrd="2" destOrd="0" presId="urn:diagrams.loki3.com/BracketList"/>
    <dgm:cxn modelId="{AB0D9B3E-1760-46CD-AE89-C2AC3DDD2ED5}" type="presParOf" srcId="{BE107CCC-BB4C-4171-BCFB-B35901429D24}" destId="{37A87975-B78C-4AB8-99D6-BCADB19A212E}" srcOrd="3" destOrd="0" presId="urn:diagrams.loki3.com/BracketList"/>
    <dgm:cxn modelId="{6C80EF8B-EDCA-4A1D-8950-A10502E8EF82}" type="presParOf" srcId="{5E36A9CB-07E9-48A4-973B-27A867EA8A83}" destId="{F4921692-1A1B-46AE-BFBE-CCB1A7CCBA72}" srcOrd="5" destOrd="0" presId="urn:diagrams.loki3.com/BracketList"/>
    <dgm:cxn modelId="{F4F8123D-82D4-4DC6-993B-2354A1916B10}" type="presParOf" srcId="{5E36A9CB-07E9-48A4-973B-27A867EA8A83}" destId="{AA23512F-E9AE-4710-A638-556DF7D1F1B9}" srcOrd="6" destOrd="0" presId="urn:diagrams.loki3.com/BracketList"/>
    <dgm:cxn modelId="{92EB3527-9F91-4955-9139-BEF10743806C}" type="presParOf" srcId="{AA23512F-E9AE-4710-A638-556DF7D1F1B9}" destId="{A642039D-80EF-487E-84F7-F5080C379398}" srcOrd="0" destOrd="0" presId="urn:diagrams.loki3.com/BracketList"/>
    <dgm:cxn modelId="{62E3EF30-0530-4FAF-BA78-BC007D8ECA37}" type="presParOf" srcId="{AA23512F-E9AE-4710-A638-556DF7D1F1B9}" destId="{5B719097-71E3-4BAE-823F-54F496257DB3}" srcOrd="1" destOrd="0" presId="urn:diagrams.loki3.com/BracketList"/>
    <dgm:cxn modelId="{945F4923-6BEC-41B3-9DE8-DD8321F3D88B}" type="presParOf" srcId="{AA23512F-E9AE-4710-A638-556DF7D1F1B9}" destId="{5B117EE4-40F7-4483-82BD-030EAA1DE8FB}" srcOrd="2" destOrd="0" presId="urn:diagrams.loki3.com/BracketList"/>
    <dgm:cxn modelId="{6610CDAC-43CD-4AF6-A863-AD75E84719E8}" type="presParOf" srcId="{AA23512F-E9AE-4710-A638-556DF7D1F1B9}" destId="{CF66337B-EB83-4C14-ADBB-2B94935FA85F}" srcOrd="3" destOrd="0" presId="urn:diagrams.loki3.com/BracketList"/>
    <dgm:cxn modelId="{09FE98D3-F9DB-47D2-92DF-E1E79A57DFF1}" type="presParOf" srcId="{5E36A9CB-07E9-48A4-973B-27A867EA8A83}" destId="{87C1E85E-65F4-4E82-A952-0865823E5AF1}" srcOrd="7" destOrd="0" presId="urn:diagrams.loki3.com/BracketList"/>
    <dgm:cxn modelId="{F4341EA0-3268-4EE2-B0C1-8AAC2B973183}" type="presParOf" srcId="{5E36A9CB-07E9-48A4-973B-27A867EA8A83}" destId="{4B16BD9F-636D-4374-BADC-0B211AA03BE8}" srcOrd="8" destOrd="0" presId="urn:diagrams.loki3.com/BracketList"/>
    <dgm:cxn modelId="{161D8B6F-D76D-425D-8DC2-79C9BF09FCEF}" type="presParOf" srcId="{4B16BD9F-636D-4374-BADC-0B211AA03BE8}" destId="{6A2D37A4-3241-4ED7-8C72-20C4CBEE1E66}" srcOrd="0" destOrd="0" presId="urn:diagrams.loki3.com/BracketList"/>
    <dgm:cxn modelId="{2D59A65A-396D-4B24-8959-BBA552A29BE1}" type="presParOf" srcId="{4B16BD9F-636D-4374-BADC-0B211AA03BE8}" destId="{5361CB23-E901-4B55-80D4-AF4790676187}" srcOrd="1" destOrd="0" presId="urn:diagrams.loki3.com/BracketList"/>
    <dgm:cxn modelId="{73EC049C-981C-4A16-933E-9C3F88D2A0F2}" type="presParOf" srcId="{4B16BD9F-636D-4374-BADC-0B211AA03BE8}" destId="{7B753F33-8FE1-4AD6-94A5-0168AB477B6A}" srcOrd="2" destOrd="0" presId="urn:diagrams.loki3.com/BracketList"/>
    <dgm:cxn modelId="{AB5E31BE-285E-4A9A-8D19-DF3483CADBDC}" type="presParOf" srcId="{4B16BD9F-636D-4374-BADC-0B211AA03BE8}" destId="{439D19C9-9AE7-4909-80E8-0A7D5B95BBA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14919-AD15-4D6C-B27A-9643C7BCF62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982C5B4-53DD-40B4-BB4A-172E3B95AEAB}">
      <dgm:prSet phldrT="[Text]"/>
      <dgm:spPr/>
      <dgm:t>
        <a:bodyPr/>
        <a:lstStyle/>
        <a:p>
          <a:r>
            <a:rPr lang="en-US" dirty="0"/>
            <a:t>Build up IEC 61850 competence.</a:t>
          </a:r>
        </a:p>
      </dgm:t>
    </dgm:pt>
    <dgm:pt modelId="{60279319-4EE9-4070-832F-56BC98B26F13}" type="parTrans" cxnId="{1F3EE845-D168-4E9A-803E-C303CCD84141}">
      <dgm:prSet/>
      <dgm:spPr/>
      <dgm:t>
        <a:bodyPr/>
        <a:lstStyle/>
        <a:p>
          <a:endParaRPr lang="en-US"/>
        </a:p>
      </dgm:t>
    </dgm:pt>
    <dgm:pt modelId="{2B1DE6F1-AAC7-4AB8-8129-81677647B639}" type="sibTrans" cxnId="{1F3EE845-D168-4E9A-803E-C303CCD84141}">
      <dgm:prSet/>
      <dgm:spPr/>
      <dgm:t>
        <a:bodyPr/>
        <a:lstStyle/>
        <a:p>
          <a:endParaRPr lang="en-US"/>
        </a:p>
      </dgm:t>
    </dgm:pt>
    <dgm:pt modelId="{CD6D87BF-5F5E-4CB4-A05F-7B8B30BBAB28}">
      <dgm:prSet/>
      <dgm:spPr/>
      <dgm:t>
        <a:bodyPr/>
        <a:lstStyle/>
        <a:p>
          <a:r>
            <a:rPr lang="en-US"/>
            <a:t>Define a Data Model Manager  in your organization.</a:t>
          </a:r>
          <a:endParaRPr lang="en-US" dirty="0"/>
        </a:p>
      </dgm:t>
    </dgm:pt>
    <dgm:pt modelId="{1B8C72DC-A787-4CD8-89BE-891D9A252947}" type="parTrans" cxnId="{DD76BC46-9ED8-4B4D-B05F-2DA1C86DAD21}">
      <dgm:prSet/>
      <dgm:spPr/>
      <dgm:t>
        <a:bodyPr/>
        <a:lstStyle/>
        <a:p>
          <a:endParaRPr lang="en-US"/>
        </a:p>
      </dgm:t>
    </dgm:pt>
    <dgm:pt modelId="{CFD74ED3-57D4-4AF4-9E60-A3378F604673}" type="sibTrans" cxnId="{DD76BC46-9ED8-4B4D-B05F-2DA1C86DAD21}">
      <dgm:prSet/>
      <dgm:spPr/>
      <dgm:t>
        <a:bodyPr/>
        <a:lstStyle/>
        <a:p>
          <a:endParaRPr lang="en-US"/>
        </a:p>
      </dgm:t>
    </dgm:pt>
    <dgm:pt modelId="{3CE377A4-9733-44A4-B892-324ED9AED403}">
      <dgm:prSet/>
      <dgm:spPr/>
      <dgm:t>
        <a:bodyPr/>
        <a:lstStyle/>
        <a:p>
          <a:r>
            <a:rPr lang="en-US" dirty="0"/>
            <a:t>Use IEC 61850 tools for the modeling work.</a:t>
          </a:r>
        </a:p>
      </dgm:t>
    </dgm:pt>
    <dgm:pt modelId="{728E2EC5-7EF1-4A08-AC87-D125BEF6F183}" type="parTrans" cxnId="{BCE741E4-E0C7-4361-855A-2C9510CDA279}">
      <dgm:prSet/>
      <dgm:spPr/>
      <dgm:t>
        <a:bodyPr/>
        <a:lstStyle/>
        <a:p>
          <a:endParaRPr lang="en-US"/>
        </a:p>
      </dgm:t>
    </dgm:pt>
    <dgm:pt modelId="{FCB2C510-9E23-4975-96AE-5FA63AF3357C}" type="sibTrans" cxnId="{BCE741E4-E0C7-4361-855A-2C9510CDA279}">
      <dgm:prSet/>
      <dgm:spPr/>
      <dgm:t>
        <a:bodyPr/>
        <a:lstStyle/>
        <a:p>
          <a:endParaRPr lang="en-US"/>
        </a:p>
      </dgm:t>
    </dgm:pt>
    <dgm:pt modelId="{C7502536-2F45-459A-ADB3-F745EA980867}">
      <dgm:prSet/>
      <dgm:spPr/>
      <dgm:t>
        <a:bodyPr/>
        <a:lstStyle/>
        <a:p>
          <a:r>
            <a:rPr lang="en-US"/>
            <a:t>Embed the Utility Data Model in the company processes.</a:t>
          </a:r>
          <a:endParaRPr lang="en-US" dirty="0"/>
        </a:p>
      </dgm:t>
    </dgm:pt>
    <dgm:pt modelId="{FB1AC97A-DB30-4F74-99B9-855BCEA47715}" type="parTrans" cxnId="{4E11911F-FA0B-46AB-81A1-488856BBB600}">
      <dgm:prSet/>
      <dgm:spPr/>
      <dgm:t>
        <a:bodyPr/>
        <a:lstStyle/>
        <a:p>
          <a:endParaRPr lang="en-US"/>
        </a:p>
      </dgm:t>
    </dgm:pt>
    <dgm:pt modelId="{0B6A1529-3219-4573-B37F-A234962712A0}" type="sibTrans" cxnId="{4E11911F-FA0B-46AB-81A1-488856BBB600}">
      <dgm:prSet/>
      <dgm:spPr/>
      <dgm:t>
        <a:bodyPr/>
        <a:lstStyle/>
        <a:p>
          <a:endParaRPr lang="en-US"/>
        </a:p>
      </dgm:t>
    </dgm:pt>
    <dgm:pt modelId="{D3010D2E-83CD-4FDE-8B02-64E860904FEE}" type="pres">
      <dgm:prSet presAssocID="{71114919-AD15-4D6C-B27A-9643C7BCF623}" presName="linear" presStyleCnt="0">
        <dgm:presLayoutVars>
          <dgm:animLvl val="lvl"/>
          <dgm:resizeHandles val="exact"/>
        </dgm:presLayoutVars>
      </dgm:prSet>
      <dgm:spPr/>
    </dgm:pt>
    <dgm:pt modelId="{C294876B-BE11-47C8-8750-20168B945452}" type="pres">
      <dgm:prSet presAssocID="{B982C5B4-53DD-40B4-BB4A-172E3B95AEAB}" presName="parentText" presStyleLbl="node1" presStyleIdx="0" presStyleCnt="4" custLinFactY="-11624" custLinFactNeighborX="-2000" custLinFactNeighborY="-100000">
        <dgm:presLayoutVars>
          <dgm:chMax val="0"/>
          <dgm:bulletEnabled val="1"/>
        </dgm:presLayoutVars>
      </dgm:prSet>
      <dgm:spPr/>
    </dgm:pt>
    <dgm:pt modelId="{452D8FE4-724C-46EE-875C-503396154DEB}" type="pres">
      <dgm:prSet presAssocID="{2B1DE6F1-AAC7-4AB8-8129-81677647B639}" presName="spacer" presStyleCnt="0"/>
      <dgm:spPr/>
    </dgm:pt>
    <dgm:pt modelId="{9583D61A-3346-4A09-97E3-E53F93CF3097}" type="pres">
      <dgm:prSet presAssocID="{CD6D87BF-5F5E-4CB4-A05F-7B8B30BBAB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DC736D-8B07-456E-8874-47AC09FC384E}" type="pres">
      <dgm:prSet presAssocID="{CFD74ED3-57D4-4AF4-9E60-A3378F604673}" presName="spacer" presStyleCnt="0"/>
      <dgm:spPr/>
    </dgm:pt>
    <dgm:pt modelId="{3F6D9DA4-D6A9-455D-95BA-9C87EA0F4DCF}" type="pres">
      <dgm:prSet presAssocID="{3CE377A4-9733-44A4-B892-324ED9AED4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A6DA5C-0D03-408A-8C4C-F58BA832057A}" type="pres">
      <dgm:prSet presAssocID="{FCB2C510-9E23-4975-96AE-5FA63AF3357C}" presName="spacer" presStyleCnt="0"/>
      <dgm:spPr/>
    </dgm:pt>
    <dgm:pt modelId="{D3AC8F2A-6E9E-4D51-BEB9-F7780C38E5EE}" type="pres">
      <dgm:prSet presAssocID="{C7502536-2F45-459A-ADB3-F745EA9808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AF6E08-0D8E-4C69-8094-4A150BC976AF}" type="presOf" srcId="{B982C5B4-53DD-40B4-BB4A-172E3B95AEAB}" destId="{C294876B-BE11-47C8-8750-20168B945452}" srcOrd="0" destOrd="0" presId="urn:microsoft.com/office/officeart/2005/8/layout/vList2"/>
    <dgm:cxn modelId="{BBC9771E-F12C-4DB8-9D80-42556D2DF022}" type="presOf" srcId="{C7502536-2F45-459A-ADB3-F745EA980867}" destId="{D3AC8F2A-6E9E-4D51-BEB9-F7780C38E5EE}" srcOrd="0" destOrd="0" presId="urn:microsoft.com/office/officeart/2005/8/layout/vList2"/>
    <dgm:cxn modelId="{4E11911F-FA0B-46AB-81A1-488856BBB600}" srcId="{71114919-AD15-4D6C-B27A-9643C7BCF623}" destId="{C7502536-2F45-459A-ADB3-F745EA980867}" srcOrd="3" destOrd="0" parTransId="{FB1AC97A-DB30-4F74-99B9-855BCEA47715}" sibTransId="{0B6A1529-3219-4573-B37F-A234962712A0}"/>
    <dgm:cxn modelId="{CA271C34-F88B-4CDA-8E13-97F8CEBC569B}" type="presOf" srcId="{71114919-AD15-4D6C-B27A-9643C7BCF623}" destId="{D3010D2E-83CD-4FDE-8B02-64E860904FEE}" srcOrd="0" destOrd="0" presId="urn:microsoft.com/office/officeart/2005/8/layout/vList2"/>
    <dgm:cxn modelId="{1F3EE845-D168-4E9A-803E-C303CCD84141}" srcId="{71114919-AD15-4D6C-B27A-9643C7BCF623}" destId="{B982C5B4-53DD-40B4-BB4A-172E3B95AEAB}" srcOrd="0" destOrd="0" parTransId="{60279319-4EE9-4070-832F-56BC98B26F13}" sibTransId="{2B1DE6F1-AAC7-4AB8-8129-81677647B639}"/>
    <dgm:cxn modelId="{DD76BC46-9ED8-4B4D-B05F-2DA1C86DAD21}" srcId="{71114919-AD15-4D6C-B27A-9643C7BCF623}" destId="{CD6D87BF-5F5E-4CB4-A05F-7B8B30BBAB28}" srcOrd="1" destOrd="0" parTransId="{1B8C72DC-A787-4CD8-89BE-891D9A252947}" sibTransId="{CFD74ED3-57D4-4AF4-9E60-A3378F604673}"/>
    <dgm:cxn modelId="{D69BBCC1-A7A6-4A97-9A41-7BB4BE41345B}" type="presOf" srcId="{3CE377A4-9733-44A4-B892-324ED9AED403}" destId="{3F6D9DA4-D6A9-455D-95BA-9C87EA0F4DCF}" srcOrd="0" destOrd="0" presId="urn:microsoft.com/office/officeart/2005/8/layout/vList2"/>
    <dgm:cxn modelId="{982CA2D9-0522-4B89-B7D3-4CBA2DB92187}" type="presOf" srcId="{CD6D87BF-5F5E-4CB4-A05F-7B8B30BBAB28}" destId="{9583D61A-3346-4A09-97E3-E53F93CF3097}" srcOrd="0" destOrd="0" presId="urn:microsoft.com/office/officeart/2005/8/layout/vList2"/>
    <dgm:cxn modelId="{BCE741E4-E0C7-4361-855A-2C9510CDA279}" srcId="{71114919-AD15-4D6C-B27A-9643C7BCF623}" destId="{3CE377A4-9733-44A4-B892-324ED9AED403}" srcOrd="2" destOrd="0" parTransId="{728E2EC5-7EF1-4A08-AC87-D125BEF6F183}" sibTransId="{FCB2C510-9E23-4975-96AE-5FA63AF3357C}"/>
    <dgm:cxn modelId="{86FFBE65-E899-4D60-B451-37B138F5243C}" type="presParOf" srcId="{D3010D2E-83CD-4FDE-8B02-64E860904FEE}" destId="{C294876B-BE11-47C8-8750-20168B945452}" srcOrd="0" destOrd="0" presId="urn:microsoft.com/office/officeart/2005/8/layout/vList2"/>
    <dgm:cxn modelId="{98F63392-1247-445A-B930-4205A75FAAE0}" type="presParOf" srcId="{D3010D2E-83CD-4FDE-8B02-64E860904FEE}" destId="{452D8FE4-724C-46EE-875C-503396154DEB}" srcOrd="1" destOrd="0" presId="urn:microsoft.com/office/officeart/2005/8/layout/vList2"/>
    <dgm:cxn modelId="{A0042F44-1DE8-4479-A3C1-D6ADFFC2CE1E}" type="presParOf" srcId="{D3010D2E-83CD-4FDE-8B02-64E860904FEE}" destId="{9583D61A-3346-4A09-97E3-E53F93CF3097}" srcOrd="2" destOrd="0" presId="urn:microsoft.com/office/officeart/2005/8/layout/vList2"/>
    <dgm:cxn modelId="{3190BB01-FB4D-4304-AB83-927DDD5C303C}" type="presParOf" srcId="{D3010D2E-83CD-4FDE-8B02-64E860904FEE}" destId="{E1DC736D-8B07-456E-8874-47AC09FC384E}" srcOrd="3" destOrd="0" presId="urn:microsoft.com/office/officeart/2005/8/layout/vList2"/>
    <dgm:cxn modelId="{5DCE64B5-395E-4880-8435-223F271CC1D6}" type="presParOf" srcId="{D3010D2E-83CD-4FDE-8B02-64E860904FEE}" destId="{3F6D9DA4-D6A9-455D-95BA-9C87EA0F4DCF}" srcOrd="4" destOrd="0" presId="urn:microsoft.com/office/officeart/2005/8/layout/vList2"/>
    <dgm:cxn modelId="{91BA6472-1505-4216-A846-6C793DCB9134}" type="presParOf" srcId="{D3010D2E-83CD-4FDE-8B02-64E860904FEE}" destId="{F2A6DA5C-0D03-408A-8C4C-F58BA832057A}" srcOrd="5" destOrd="0" presId="urn:microsoft.com/office/officeart/2005/8/layout/vList2"/>
    <dgm:cxn modelId="{46B92762-C7BF-44D9-A4DC-CA36CD7E120A}" type="presParOf" srcId="{D3010D2E-83CD-4FDE-8B02-64E860904FEE}" destId="{D3AC8F2A-6E9E-4D51-BEB9-F7780C38E5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EFB4D-1FBA-43A7-96CB-3DB1A88ACCA1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120F4-2729-4953-B9C2-2E2F53C3E32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Utilities stay in control of the design of their applications and systems.</a:t>
          </a:r>
        </a:p>
        <a:p>
          <a:r>
            <a:rPr lang="en-US" dirty="0">
              <a:solidFill>
                <a:schemeClr val="bg1"/>
              </a:solidFill>
            </a:rPr>
            <a:t>Similar Substations/ Generation </a:t>
          </a:r>
          <a:r>
            <a:rPr lang="en-US" dirty="0" err="1">
              <a:solidFill>
                <a:schemeClr val="bg1"/>
              </a:solidFill>
            </a:rPr>
            <a:t>Facilties</a:t>
          </a:r>
          <a:r>
            <a:rPr lang="en-US" dirty="0">
              <a:solidFill>
                <a:schemeClr val="bg1"/>
              </a:solidFill>
            </a:rPr>
            <a:t> have similar designs.</a:t>
          </a:r>
        </a:p>
        <a:p>
          <a:r>
            <a:rPr lang="en-US" dirty="0">
              <a:solidFill>
                <a:schemeClr val="bg1"/>
              </a:solidFill>
            </a:rPr>
            <a:t>Maintenance is feasible with reasonable effort.</a:t>
          </a:r>
        </a:p>
        <a:p>
          <a:r>
            <a:rPr lang="en-US" dirty="0">
              <a:solidFill>
                <a:schemeClr val="bg1"/>
              </a:solidFill>
            </a:rPr>
            <a:t>PAC projects can be run more efficiently.</a:t>
          </a:r>
        </a:p>
      </dgm:t>
    </dgm:pt>
    <dgm:pt modelId="{1EF23B23-453A-4AAA-9663-6057F8F72AC4}" type="parTrans" cxnId="{8331D4B7-89BC-4224-AAFA-72D413741043}">
      <dgm:prSet/>
      <dgm:spPr/>
      <dgm:t>
        <a:bodyPr/>
        <a:lstStyle/>
        <a:p>
          <a:endParaRPr lang="en-US"/>
        </a:p>
      </dgm:t>
    </dgm:pt>
    <dgm:pt modelId="{5B57695C-C9A7-485C-A9BF-E9D1338E0389}" type="sibTrans" cxnId="{8331D4B7-89BC-4224-AAFA-72D413741043}">
      <dgm:prSet/>
      <dgm:spPr/>
      <dgm:t>
        <a:bodyPr/>
        <a:lstStyle/>
        <a:p>
          <a:endParaRPr lang="en-US"/>
        </a:p>
      </dgm:t>
    </dgm:pt>
    <dgm:pt modelId="{FD4ED3DC-03FE-4989-A3D6-73C426FF3C7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There is no “Free Lunch”. Building up IEC 61850 knowledge requires an effort.</a:t>
          </a:r>
        </a:p>
        <a:p>
          <a:r>
            <a:rPr lang="en-US" dirty="0">
              <a:solidFill>
                <a:schemeClr val="bg1"/>
              </a:solidFill>
            </a:rPr>
            <a:t>IEC 61850 has a steep learning curve. </a:t>
          </a:r>
        </a:p>
        <a:p>
          <a:r>
            <a:rPr lang="en-US" dirty="0">
              <a:solidFill>
                <a:schemeClr val="bg1"/>
              </a:solidFill>
            </a:rPr>
            <a:t>Do not shy away from using consultants for initial support</a:t>
          </a:r>
        </a:p>
      </dgm:t>
    </dgm:pt>
    <dgm:pt modelId="{AA4209A3-76AD-430E-B0B3-63A051D3E64C}" type="parTrans" cxnId="{66BAE1A0-E70E-42BA-88EA-3439AAA320C4}">
      <dgm:prSet/>
      <dgm:spPr/>
      <dgm:t>
        <a:bodyPr/>
        <a:lstStyle/>
        <a:p>
          <a:endParaRPr lang="en-US"/>
        </a:p>
      </dgm:t>
    </dgm:pt>
    <dgm:pt modelId="{7C47A79F-3B8E-4DAF-A366-D0A4DBB30EF1}" type="sibTrans" cxnId="{66BAE1A0-E70E-42BA-88EA-3439AAA320C4}">
      <dgm:prSet/>
      <dgm:spPr/>
      <dgm:t>
        <a:bodyPr/>
        <a:lstStyle/>
        <a:p>
          <a:endParaRPr lang="en-US"/>
        </a:p>
      </dgm:t>
    </dgm:pt>
    <dgm:pt modelId="{58503C87-A341-4F03-B272-D60D7F3D93BE}" type="pres">
      <dgm:prSet presAssocID="{11EEFB4D-1FBA-43A7-96CB-3DB1A88ACCA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F72C787-6E25-4025-9422-F113A57D3D39}" type="pres">
      <dgm:prSet presAssocID="{11EEFB4D-1FBA-43A7-96CB-3DB1A88ACCA1}" presName="Background" presStyleLbl="bgImgPlace1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37000">
              <a:schemeClr val="accent2">
                <a:lumMod val="50000"/>
              </a:schemeClr>
            </a:gs>
            <a:gs pos="0">
              <a:schemeClr val="accent6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</dgm:spPr>
    </dgm:pt>
    <dgm:pt modelId="{709AA612-8DC3-4A25-956E-81229924A314}" type="pres">
      <dgm:prSet presAssocID="{11EEFB4D-1FBA-43A7-96CB-3DB1A88ACCA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48A2A5F-CC1F-457C-A2F7-F2221FE05B56}" type="pres">
      <dgm:prSet presAssocID="{11EEFB4D-1FBA-43A7-96CB-3DB1A88ACCA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DB0643A-9E07-4E24-B821-751CF403F1A7}" type="pres">
      <dgm:prSet presAssocID="{11EEFB4D-1FBA-43A7-96CB-3DB1A88ACCA1}" presName="Plus" presStyleLbl="alignNode1" presStyleIdx="0" presStyleCnt="2"/>
      <dgm:spPr>
        <a:solidFill>
          <a:srgbClr val="00B050"/>
        </a:solidFill>
      </dgm:spPr>
    </dgm:pt>
    <dgm:pt modelId="{2C694226-1B4E-466C-B199-EDD9AE18DC87}" type="pres">
      <dgm:prSet presAssocID="{11EEFB4D-1FBA-43A7-96CB-3DB1A88ACCA1}" presName="Minus" presStyleLbl="alignNode1" presStyleIdx="1" presStyleCnt="2"/>
      <dgm:spPr>
        <a:solidFill>
          <a:srgbClr val="C00000"/>
        </a:solidFill>
      </dgm:spPr>
    </dgm:pt>
    <dgm:pt modelId="{6D27EA21-0120-4777-BEB0-4A17FBC7AFE6}" type="pres">
      <dgm:prSet presAssocID="{11EEFB4D-1FBA-43A7-96CB-3DB1A88ACCA1}" presName="Divider" presStyleLbl="parChTrans1D1" presStyleIdx="0" presStyleCnt="1" custFlipHor="1" custScaleX="2000000" custScaleY="111366"/>
      <dgm:spPr/>
    </dgm:pt>
  </dgm:ptLst>
  <dgm:cxnLst>
    <dgm:cxn modelId="{BC22A400-E3CD-4674-8A45-02BC211F661C}" type="presOf" srcId="{FD4ED3DC-03FE-4989-A3D6-73C426FF3C79}" destId="{748A2A5F-CC1F-457C-A2F7-F2221FE05B56}" srcOrd="0" destOrd="0" presId="urn:microsoft.com/office/officeart/2009/3/layout/PlusandMinus"/>
    <dgm:cxn modelId="{116C7309-E288-4459-B741-3722B3F0FC16}" type="presOf" srcId="{11EEFB4D-1FBA-43A7-96CB-3DB1A88ACCA1}" destId="{58503C87-A341-4F03-B272-D60D7F3D93BE}" srcOrd="0" destOrd="0" presId="urn:microsoft.com/office/officeart/2009/3/layout/PlusandMinus"/>
    <dgm:cxn modelId="{E2B7162E-BF7E-4CE2-BEEA-554DA19295EA}" type="presOf" srcId="{849120F4-2729-4953-B9C2-2E2F53C3E323}" destId="{709AA612-8DC3-4A25-956E-81229924A314}" srcOrd="0" destOrd="0" presId="urn:microsoft.com/office/officeart/2009/3/layout/PlusandMinus"/>
    <dgm:cxn modelId="{66BAE1A0-E70E-42BA-88EA-3439AAA320C4}" srcId="{11EEFB4D-1FBA-43A7-96CB-3DB1A88ACCA1}" destId="{FD4ED3DC-03FE-4989-A3D6-73C426FF3C79}" srcOrd="1" destOrd="0" parTransId="{AA4209A3-76AD-430E-B0B3-63A051D3E64C}" sibTransId="{7C47A79F-3B8E-4DAF-A366-D0A4DBB30EF1}"/>
    <dgm:cxn modelId="{8331D4B7-89BC-4224-AAFA-72D413741043}" srcId="{11EEFB4D-1FBA-43A7-96CB-3DB1A88ACCA1}" destId="{849120F4-2729-4953-B9C2-2E2F53C3E323}" srcOrd="0" destOrd="0" parTransId="{1EF23B23-453A-4AAA-9663-6057F8F72AC4}" sibTransId="{5B57695C-C9A7-485C-A9BF-E9D1338E0389}"/>
    <dgm:cxn modelId="{B41979DF-6220-42BC-A1EF-17BC3A8699AB}" type="presParOf" srcId="{58503C87-A341-4F03-B272-D60D7F3D93BE}" destId="{8F72C787-6E25-4025-9422-F113A57D3D39}" srcOrd="0" destOrd="0" presId="urn:microsoft.com/office/officeart/2009/3/layout/PlusandMinus"/>
    <dgm:cxn modelId="{657AFEBE-2926-48EE-BDCA-241A13667FCC}" type="presParOf" srcId="{58503C87-A341-4F03-B272-D60D7F3D93BE}" destId="{709AA612-8DC3-4A25-956E-81229924A314}" srcOrd="1" destOrd="0" presId="urn:microsoft.com/office/officeart/2009/3/layout/PlusandMinus"/>
    <dgm:cxn modelId="{2FCABBF2-B24E-4312-A22E-1051ED5EEEBC}" type="presParOf" srcId="{58503C87-A341-4F03-B272-D60D7F3D93BE}" destId="{748A2A5F-CC1F-457C-A2F7-F2221FE05B56}" srcOrd="2" destOrd="0" presId="urn:microsoft.com/office/officeart/2009/3/layout/PlusandMinus"/>
    <dgm:cxn modelId="{F96C4682-4C5C-4371-8B93-04B89525D03F}" type="presParOf" srcId="{58503C87-A341-4F03-B272-D60D7F3D93BE}" destId="{ADB0643A-9E07-4E24-B821-751CF403F1A7}" srcOrd="3" destOrd="0" presId="urn:microsoft.com/office/officeart/2009/3/layout/PlusandMinus"/>
    <dgm:cxn modelId="{BD39AA12-7DBC-43B7-BD2C-AE58B1C8697E}" type="presParOf" srcId="{58503C87-A341-4F03-B272-D60D7F3D93BE}" destId="{2C694226-1B4E-466C-B199-EDD9AE18DC87}" srcOrd="4" destOrd="0" presId="urn:microsoft.com/office/officeart/2009/3/layout/PlusandMinus"/>
    <dgm:cxn modelId="{8851B8BB-9715-4823-BA16-705BB5EEC0D0}" type="presParOf" srcId="{58503C87-A341-4F03-B272-D60D7F3D93BE}" destId="{6D27EA21-0120-4777-BEB0-4A17FBC7AFE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61FD-3F56-4E55-ACDC-E28A14EC7DC2}">
      <dsp:nvSpPr>
        <dsp:cNvPr id="0" name=""/>
        <dsp:cNvSpPr/>
      </dsp:nvSpPr>
      <dsp:spPr>
        <a:xfrm>
          <a:off x="0" y="0"/>
          <a:ext cx="7232352" cy="1072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What is an IEC 61850 Data Model?</a:t>
          </a:r>
        </a:p>
      </dsp:txBody>
      <dsp:txXfrm>
        <a:off x="52359" y="52359"/>
        <a:ext cx="7127634" cy="967861"/>
      </dsp:txXfrm>
    </dsp:sp>
    <dsp:sp modelId="{88B27CED-5CDB-463D-A2CB-2AF65D3F6A69}">
      <dsp:nvSpPr>
        <dsp:cNvPr id="0" name=""/>
        <dsp:cNvSpPr/>
      </dsp:nvSpPr>
      <dsp:spPr>
        <a:xfrm>
          <a:off x="0" y="1179311"/>
          <a:ext cx="7232352" cy="1072579"/>
        </a:xfrm>
        <a:prstGeom prst="roundRect">
          <a:avLst/>
        </a:prstGeom>
        <a:gradFill rotWithShape="0">
          <a:gsLst>
            <a:gs pos="0">
              <a:schemeClr val="accent2">
                <a:hueOff val="-482067"/>
                <a:satOff val="-3308"/>
                <a:lumOff val="1699"/>
                <a:alphaOff val="0"/>
                <a:shade val="51000"/>
                <a:satMod val="130000"/>
              </a:schemeClr>
            </a:gs>
            <a:gs pos="80000">
              <a:schemeClr val="accent2">
                <a:hueOff val="-482067"/>
                <a:satOff val="-3308"/>
                <a:lumOff val="1699"/>
                <a:alphaOff val="0"/>
                <a:shade val="93000"/>
                <a:satMod val="130000"/>
              </a:schemeClr>
            </a:gs>
            <a:gs pos="100000">
              <a:schemeClr val="accent2">
                <a:hueOff val="-482067"/>
                <a:satOff val="-3308"/>
                <a:lumOff val="1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Why  Utilities care about IEC 61850 Data Modeling ?</a:t>
          </a:r>
        </a:p>
      </dsp:txBody>
      <dsp:txXfrm>
        <a:off x="52359" y="1231670"/>
        <a:ext cx="7127634" cy="967861"/>
      </dsp:txXfrm>
    </dsp:sp>
    <dsp:sp modelId="{FCC7FA9E-0723-4C1C-ADC4-D999432747B1}">
      <dsp:nvSpPr>
        <dsp:cNvPr id="0" name=""/>
        <dsp:cNvSpPr/>
      </dsp:nvSpPr>
      <dsp:spPr>
        <a:xfrm>
          <a:off x="0" y="2329650"/>
          <a:ext cx="7232352" cy="1072579"/>
        </a:xfrm>
        <a:prstGeom prst="roundRect">
          <a:avLst/>
        </a:prstGeom>
        <a:gradFill rotWithShape="0">
          <a:gsLst>
            <a:gs pos="0">
              <a:schemeClr val="accent2">
                <a:hueOff val="-964133"/>
                <a:satOff val="-6616"/>
                <a:lumOff val="3399"/>
                <a:alphaOff val="0"/>
                <a:shade val="51000"/>
                <a:satMod val="130000"/>
              </a:schemeClr>
            </a:gs>
            <a:gs pos="80000">
              <a:schemeClr val="accent2">
                <a:hueOff val="-964133"/>
                <a:satOff val="-6616"/>
                <a:lumOff val="3399"/>
                <a:alphaOff val="0"/>
                <a:shade val="93000"/>
                <a:satMod val="130000"/>
              </a:schemeClr>
            </a:gs>
            <a:gs pos="100000">
              <a:schemeClr val="accent2">
                <a:hueOff val="-964133"/>
                <a:satOff val="-6616"/>
                <a:lumOff val="33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How to create an IEC 61850 Data Model?</a:t>
          </a:r>
        </a:p>
      </dsp:txBody>
      <dsp:txXfrm>
        <a:off x="52359" y="2382009"/>
        <a:ext cx="7127634" cy="967861"/>
      </dsp:txXfrm>
    </dsp:sp>
    <dsp:sp modelId="{83C3CB7B-190B-4143-80BF-BF4D77A2F018}">
      <dsp:nvSpPr>
        <dsp:cNvPr id="0" name=""/>
        <dsp:cNvSpPr/>
      </dsp:nvSpPr>
      <dsp:spPr>
        <a:xfrm>
          <a:off x="0" y="3498496"/>
          <a:ext cx="7232352" cy="1072579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shade val="51000"/>
                <a:satMod val="130000"/>
              </a:schemeClr>
            </a:gs>
            <a:gs pos="80000">
              <a:schemeClr val="accent2">
                <a:hueOff val="-1446200"/>
                <a:satOff val="-9924"/>
                <a:lumOff val="5098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Conclusion!</a:t>
          </a:r>
        </a:p>
      </dsp:txBody>
      <dsp:txXfrm>
        <a:off x="52359" y="3550855"/>
        <a:ext cx="7127634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2A2A0-7C86-4819-A0C1-D2EE651171F2}">
      <dsp:nvSpPr>
        <dsp:cNvPr id="0" name=""/>
        <dsp:cNvSpPr/>
      </dsp:nvSpPr>
      <dsp:spPr>
        <a:xfrm>
          <a:off x="0" y="263673"/>
          <a:ext cx="81280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91592" rIns="6308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contain the basic classes from which all other namespaces are built, e.g. IEC 61850-7-2; IEC 61850-7-3; IEC 61850-7-4.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0" y="263673"/>
        <a:ext cx="8128000" cy="793800"/>
      </dsp:txXfrm>
    </dsp:sp>
    <dsp:sp modelId="{D96D92EF-FF4D-4422-9937-D424B8166B03}">
      <dsp:nvSpPr>
        <dsp:cNvPr id="0" name=""/>
        <dsp:cNvSpPr/>
      </dsp:nvSpPr>
      <dsp:spPr>
        <a:xfrm>
          <a:off x="406400" y="57033"/>
          <a:ext cx="5689600" cy="4132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IEC 61850 Basic Namespaces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426575" y="77208"/>
        <a:ext cx="5649250" cy="372930"/>
      </dsp:txXfrm>
    </dsp:sp>
    <dsp:sp modelId="{8938849F-8F73-4029-B0D0-644E3FEFEE9B}">
      <dsp:nvSpPr>
        <dsp:cNvPr id="0" name=""/>
        <dsp:cNvSpPr/>
      </dsp:nvSpPr>
      <dsp:spPr>
        <a:xfrm>
          <a:off x="0" y="1339713"/>
          <a:ext cx="8128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151"/>
              <a:satOff val="34"/>
              <a:lumOff val="6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91592" rIns="6308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Namespace which extends IEC 61850 covering a specific application domain. E.g. parts 7-4xx 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0" y="1339713"/>
        <a:ext cx="8128000" cy="595350"/>
      </dsp:txXfrm>
    </dsp:sp>
    <dsp:sp modelId="{ACE2307E-B84E-41FF-A86C-0258FD042680}">
      <dsp:nvSpPr>
        <dsp:cNvPr id="0" name=""/>
        <dsp:cNvSpPr/>
      </dsp:nvSpPr>
      <dsp:spPr>
        <a:xfrm>
          <a:off x="406400" y="1133073"/>
          <a:ext cx="5689600" cy="413280"/>
        </a:xfrm>
        <a:prstGeom prst="roundRect">
          <a:avLst/>
        </a:prstGeom>
        <a:solidFill>
          <a:schemeClr val="accent2">
            <a:shade val="80000"/>
            <a:hueOff val="21151"/>
            <a:satOff val="34"/>
            <a:lumOff val="6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IEC 61850 Domain Namespaces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426575" y="1153248"/>
        <a:ext cx="5649250" cy="372930"/>
      </dsp:txXfrm>
    </dsp:sp>
    <dsp:sp modelId="{633409E4-25D6-440A-B668-6104A37275BC}">
      <dsp:nvSpPr>
        <dsp:cNvPr id="0" name=""/>
        <dsp:cNvSpPr/>
      </dsp:nvSpPr>
      <dsp:spPr>
        <a:xfrm>
          <a:off x="0" y="2217303"/>
          <a:ext cx="81280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42302"/>
              <a:satOff val="68"/>
              <a:lumOff val="12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91592" rIns="6308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Namespace focussing on Products like Switchgear or IEDs and adding specific information about the product via detailed nameplate information.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0" y="2217303"/>
        <a:ext cx="8128000" cy="793800"/>
      </dsp:txXfrm>
    </dsp:sp>
    <dsp:sp modelId="{A0018C28-0C05-4E96-9E14-7AA6209B9F91}">
      <dsp:nvSpPr>
        <dsp:cNvPr id="0" name=""/>
        <dsp:cNvSpPr/>
      </dsp:nvSpPr>
      <dsp:spPr>
        <a:xfrm>
          <a:off x="406400" y="2010663"/>
          <a:ext cx="5689600" cy="413280"/>
        </a:xfrm>
        <a:prstGeom prst="roundRect">
          <a:avLst/>
        </a:prstGeom>
        <a:solidFill>
          <a:schemeClr val="accent2">
            <a:shade val="80000"/>
            <a:hueOff val="42302"/>
            <a:satOff val="68"/>
            <a:lumOff val="121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IEC 61850 Product Namespace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426575" y="2030838"/>
        <a:ext cx="5649250" cy="372930"/>
      </dsp:txXfrm>
    </dsp:sp>
    <dsp:sp modelId="{F7ED2654-4859-4D87-9DD3-6533A0A5D94D}">
      <dsp:nvSpPr>
        <dsp:cNvPr id="0" name=""/>
        <dsp:cNvSpPr/>
      </dsp:nvSpPr>
      <dsp:spPr>
        <a:xfrm>
          <a:off x="0" y="3293343"/>
          <a:ext cx="81280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63454"/>
              <a:satOff val="102"/>
              <a:lumOff val="18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91592" rIns="6308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private data model namespace which extends IEC 61850 with the purpose of better supporting a private implementation(IED vendor) or specification (Utility) of IEC 61850.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0" y="3293343"/>
        <a:ext cx="8128000" cy="793800"/>
      </dsp:txXfrm>
    </dsp:sp>
    <dsp:sp modelId="{C9C98C93-3160-4893-86B9-E044AA426908}">
      <dsp:nvSpPr>
        <dsp:cNvPr id="0" name=""/>
        <dsp:cNvSpPr/>
      </dsp:nvSpPr>
      <dsp:spPr>
        <a:xfrm>
          <a:off x="406400" y="3086703"/>
          <a:ext cx="5689600" cy="413280"/>
        </a:xfrm>
        <a:prstGeom prst="roundRect">
          <a:avLst/>
        </a:prstGeom>
        <a:solidFill>
          <a:schemeClr val="accent2">
            <a:shade val="80000"/>
            <a:hueOff val="63454"/>
            <a:satOff val="102"/>
            <a:lumOff val="182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IEC 61850 Private Namespace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426575" y="3106878"/>
        <a:ext cx="5649250" cy="372930"/>
      </dsp:txXfrm>
    </dsp:sp>
    <dsp:sp modelId="{88DE8B58-272A-45A0-ADB4-CAA3FD50F5F4}">
      <dsp:nvSpPr>
        <dsp:cNvPr id="0" name=""/>
        <dsp:cNvSpPr/>
      </dsp:nvSpPr>
      <dsp:spPr>
        <a:xfrm>
          <a:off x="0" y="4369383"/>
          <a:ext cx="81280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84605"/>
              <a:satOff val="136"/>
              <a:lumOff val="243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91592" rIns="6308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data model namespace which has the goal to expose a proposed extension of the data model to the market, before being formally embedded into a standard (product, domain or basic) namespace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0" y="4369383"/>
        <a:ext cx="8128000" cy="992250"/>
      </dsp:txXfrm>
    </dsp:sp>
    <dsp:sp modelId="{0265D9E0-A2BD-4F12-9EE2-AA30AE2B0608}">
      <dsp:nvSpPr>
        <dsp:cNvPr id="0" name=""/>
        <dsp:cNvSpPr/>
      </dsp:nvSpPr>
      <dsp:spPr>
        <a:xfrm>
          <a:off x="406400" y="4162743"/>
          <a:ext cx="5689600" cy="413280"/>
        </a:xfrm>
        <a:prstGeom prst="roundRect">
          <a:avLst/>
        </a:prstGeom>
        <a:solidFill>
          <a:schemeClr val="accent2">
            <a:shade val="80000"/>
            <a:hueOff val="84605"/>
            <a:satOff val="136"/>
            <a:lumOff val="243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2"/>
              </a:solidFill>
            </a:rPr>
            <a:t>IEC 61850 transitional namespace</a:t>
          </a:r>
          <a:endParaRPr lang="en-US" sz="1400" b="1" kern="1200">
            <a:solidFill>
              <a:schemeClr val="tx2"/>
            </a:solidFill>
          </a:endParaRPr>
        </a:p>
      </dsp:txBody>
      <dsp:txXfrm>
        <a:off x="426575" y="4182918"/>
        <a:ext cx="564925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165BC-1E8C-45BE-BAF8-621F112F5F79}">
      <dsp:nvSpPr>
        <dsp:cNvPr id="0" name=""/>
        <dsp:cNvSpPr/>
      </dsp:nvSpPr>
      <dsp:spPr>
        <a:xfrm>
          <a:off x="0" y="176019"/>
          <a:ext cx="2032000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Ownership</a:t>
          </a:r>
        </a:p>
      </dsp:txBody>
      <dsp:txXfrm>
        <a:off x="0" y="176019"/>
        <a:ext cx="2032000" cy="712800"/>
      </dsp:txXfrm>
    </dsp:sp>
    <dsp:sp modelId="{B8100B1F-2D39-48C8-A1BF-EAE4EE1E5DD1}">
      <dsp:nvSpPr>
        <dsp:cNvPr id="0" name=""/>
        <dsp:cNvSpPr/>
      </dsp:nvSpPr>
      <dsp:spPr>
        <a:xfrm>
          <a:off x="2031999" y="31231"/>
          <a:ext cx="406400" cy="1002375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547BA-DE1A-4211-92F1-B86C6FE608B4}">
      <dsp:nvSpPr>
        <dsp:cNvPr id="0" name=""/>
        <dsp:cNvSpPr/>
      </dsp:nvSpPr>
      <dsp:spPr>
        <a:xfrm>
          <a:off x="2600959" y="31231"/>
          <a:ext cx="5527040" cy="100237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2000" kern="1200" dirty="0">
              <a:solidFill>
                <a:schemeClr val="tx2"/>
              </a:solidFill>
            </a:rPr>
            <a:t>A Namespace has an owner who is responsible for the definition and maintenance of the Namespace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600959" y="31231"/>
        <a:ext cx="5527040" cy="1002375"/>
      </dsp:txXfrm>
    </dsp:sp>
    <dsp:sp modelId="{CB480888-2D07-4AAF-B6F1-0490EF488711}">
      <dsp:nvSpPr>
        <dsp:cNvPr id="0" name=""/>
        <dsp:cNvSpPr/>
      </dsp:nvSpPr>
      <dsp:spPr>
        <a:xfrm>
          <a:off x="0" y="1307994"/>
          <a:ext cx="2032000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000" kern="1200" dirty="0">
              <a:solidFill>
                <a:schemeClr val="tx2"/>
              </a:solidFill>
            </a:rPr>
            <a:t>Identification</a:t>
          </a:r>
        </a:p>
      </dsp:txBody>
      <dsp:txXfrm>
        <a:off x="0" y="1307994"/>
        <a:ext cx="2032000" cy="712800"/>
      </dsp:txXfrm>
    </dsp:sp>
    <dsp:sp modelId="{496C2AD1-D206-459F-A18E-606F56102000}">
      <dsp:nvSpPr>
        <dsp:cNvPr id="0" name=""/>
        <dsp:cNvSpPr/>
      </dsp:nvSpPr>
      <dsp:spPr>
        <a:xfrm>
          <a:off x="2031999" y="1163207"/>
          <a:ext cx="406400" cy="1002375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A4CCD-E6E4-4DC4-B9CD-65C3C26F794B}">
      <dsp:nvSpPr>
        <dsp:cNvPr id="0" name=""/>
        <dsp:cNvSpPr/>
      </dsp:nvSpPr>
      <dsp:spPr>
        <a:xfrm>
          <a:off x="2600959" y="1163207"/>
          <a:ext cx="5527040" cy="100237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1151"/>
                <a:satOff val="34"/>
                <a:lumOff val="609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151"/>
                <a:satOff val="34"/>
                <a:lumOff val="609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151"/>
                <a:satOff val="34"/>
                <a:lumOff val="6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000" kern="1200" dirty="0">
              <a:solidFill>
                <a:schemeClr val="tx2"/>
              </a:solidFill>
            </a:rPr>
            <a:t>Namespaces are identified by a </a:t>
          </a:r>
          <a:r>
            <a:rPr lang="en-US" sz="2000" kern="1200" dirty="0" err="1">
              <a:solidFill>
                <a:schemeClr val="tx2"/>
              </a:solidFill>
            </a:rPr>
            <a:t>Name,Version</a:t>
          </a:r>
          <a:r>
            <a:rPr lang="en-US" sz="2000" kern="1200" dirty="0">
              <a:solidFill>
                <a:schemeClr val="tx2"/>
              </a:solidFill>
            </a:rPr>
            <a:t> Release and the dependency to other Namespaces</a:t>
          </a:r>
        </a:p>
      </dsp:txBody>
      <dsp:txXfrm>
        <a:off x="2600959" y="1163207"/>
        <a:ext cx="5527040" cy="1002375"/>
      </dsp:txXfrm>
    </dsp:sp>
    <dsp:sp modelId="{33DC144E-FDBC-41A3-991F-00E88B63BDA0}">
      <dsp:nvSpPr>
        <dsp:cNvPr id="0" name=""/>
        <dsp:cNvSpPr/>
      </dsp:nvSpPr>
      <dsp:spPr>
        <a:xfrm>
          <a:off x="0" y="2295182"/>
          <a:ext cx="2032000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Traceability</a:t>
          </a:r>
        </a:p>
      </dsp:txBody>
      <dsp:txXfrm>
        <a:off x="0" y="2295182"/>
        <a:ext cx="2032000" cy="712800"/>
      </dsp:txXfrm>
    </dsp:sp>
    <dsp:sp modelId="{56EE27B1-8027-4707-9ABC-84776881DBCE}">
      <dsp:nvSpPr>
        <dsp:cNvPr id="0" name=""/>
        <dsp:cNvSpPr/>
      </dsp:nvSpPr>
      <dsp:spPr>
        <a:xfrm>
          <a:off x="2031999" y="2295182"/>
          <a:ext cx="406400" cy="712800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87975-B78C-4AB8-99D6-BCADB19A212E}">
      <dsp:nvSpPr>
        <dsp:cNvPr id="0" name=""/>
        <dsp:cNvSpPr/>
      </dsp:nvSpPr>
      <dsp:spPr>
        <a:xfrm>
          <a:off x="2600959" y="2295182"/>
          <a:ext cx="5527040" cy="7128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2302"/>
                <a:satOff val="68"/>
                <a:lumOff val="121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2302"/>
                <a:satOff val="68"/>
                <a:lumOff val="121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2302"/>
                <a:satOff val="68"/>
                <a:lumOff val="121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Objects can indicate on which Namespace they are based on.</a:t>
          </a:r>
        </a:p>
      </dsp:txBody>
      <dsp:txXfrm>
        <a:off x="2600959" y="2295182"/>
        <a:ext cx="5527040" cy="712800"/>
      </dsp:txXfrm>
    </dsp:sp>
    <dsp:sp modelId="{A642039D-80EF-487E-84F7-F5080C379398}">
      <dsp:nvSpPr>
        <dsp:cNvPr id="0" name=""/>
        <dsp:cNvSpPr/>
      </dsp:nvSpPr>
      <dsp:spPr>
        <a:xfrm>
          <a:off x="0" y="3137582"/>
          <a:ext cx="2032000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Inheritance</a:t>
          </a:r>
        </a:p>
      </dsp:txBody>
      <dsp:txXfrm>
        <a:off x="0" y="3137582"/>
        <a:ext cx="2032000" cy="712800"/>
      </dsp:txXfrm>
    </dsp:sp>
    <dsp:sp modelId="{5B719097-71E3-4BAE-823F-54F496257DB3}">
      <dsp:nvSpPr>
        <dsp:cNvPr id="0" name=""/>
        <dsp:cNvSpPr/>
      </dsp:nvSpPr>
      <dsp:spPr>
        <a:xfrm>
          <a:off x="2031999" y="3137582"/>
          <a:ext cx="406400" cy="712800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337B-EB83-4C14-ADBB-2B94935FA85F}">
      <dsp:nvSpPr>
        <dsp:cNvPr id="0" name=""/>
        <dsp:cNvSpPr/>
      </dsp:nvSpPr>
      <dsp:spPr>
        <a:xfrm>
          <a:off x="2600959" y="3137582"/>
          <a:ext cx="5527040" cy="7128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3454"/>
                <a:satOff val="102"/>
                <a:lumOff val="182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63454"/>
                <a:satOff val="102"/>
                <a:lumOff val="182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63454"/>
                <a:satOff val="102"/>
                <a:lumOff val="182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Namespaces can be chained together</a:t>
          </a:r>
        </a:p>
      </dsp:txBody>
      <dsp:txXfrm>
        <a:off x="2600959" y="3137582"/>
        <a:ext cx="5527040" cy="712800"/>
      </dsp:txXfrm>
    </dsp:sp>
    <dsp:sp modelId="{6A2D37A4-3241-4ED7-8C72-20C4CBEE1E66}">
      <dsp:nvSpPr>
        <dsp:cNvPr id="0" name=""/>
        <dsp:cNvSpPr/>
      </dsp:nvSpPr>
      <dsp:spPr>
        <a:xfrm>
          <a:off x="0" y="4124769"/>
          <a:ext cx="2032000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Rules</a:t>
          </a:r>
        </a:p>
      </dsp:txBody>
      <dsp:txXfrm>
        <a:off x="0" y="4124769"/>
        <a:ext cx="2032000" cy="712800"/>
      </dsp:txXfrm>
    </dsp:sp>
    <dsp:sp modelId="{5361CB23-E901-4B55-80D4-AF4790676187}">
      <dsp:nvSpPr>
        <dsp:cNvPr id="0" name=""/>
        <dsp:cNvSpPr/>
      </dsp:nvSpPr>
      <dsp:spPr>
        <a:xfrm>
          <a:off x="2031999" y="3979982"/>
          <a:ext cx="406400" cy="1002375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D19C9-9AE7-4909-80E8-0A7D5B95BBA2}">
      <dsp:nvSpPr>
        <dsp:cNvPr id="0" name=""/>
        <dsp:cNvSpPr/>
      </dsp:nvSpPr>
      <dsp:spPr>
        <a:xfrm>
          <a:off x="2600959" y="3979982"/>
          <a:ext cx="5527040" cy="100237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84605"/>
                <a:satOff val="136"/>
                <a:lumOff val="243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84605"/>
                <a:satOff val="136"/>
                <a:lumOff val="243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84605"/>
                <a:satOff val="136"/>
                <a:lumOff val="243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Strict rules for the definition and extension of Namespaces prevent owners from </a:t>
          </a:r>
          <a:r>
            <a:rPr lang="en-GB" sz="2000" kern="1200" dirty="0">
              <a:solidFill>
                <a:schemeClr val="tx2"/>
              </a:solidFill>
            </a:rPr>
            <a:t>jeopardizing interoperability.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600959" y="3979982"/>
        <a:ext cx="5527040" cy="1002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4876B-BE11-47C8-8750-20168B945452}">
      <dsp:nvSpPr>
        <dsp:cNvPr id="0" name=""/>
        <dsp:cNvSpPr/>
      </dsp:nvSpPr>
      <dsp:spPr>
        <a:xfrm>
          <a:off x="0" y="0"/>
          <a:ext cx="3600400" cy="59587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Build up IEC 61850 competence.</a:t>
          </a:r>
        </a:p>
      </dsp:txBody>
      <dsp:txXfrm>
        <a:off x="29088" y="29088"/>
        <a:ext cx="3542224" cy="537701"/>
      </dsp:txXfrm>
    </dsp:sp>
    <dsp:sp modelId="{9583D61A-3346-4A09-97E3-E53F93CF3097}">
      <dsp:nvSpPr>
        <dsp:cNvPr id="0" name=""/>
        <dsp:cNvSpPr/>
      </dsp:nvSpPr>
      <dsp:spPr>
        <a:xfrm>
          <a:off x="0" y="648799"/>
          <a:ext cx="3600400" cy="595877"/>
        </a:xfrm>
        <a:prstGeom prst="roundRect">
          <a:avLst/>
        </a:prstGeom>
        <a:solidFill>
          <a:schemeClr val="accent2">
            <a:shade val="50000"/>
            <a:hueOff val="58883"/>
            <a:satOff val="-1934"/>
            <a:lumOff val="224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Define a Data Model Manager  in your organization.</a:t>
          </a:r>
          <a:endParaRPr lang="en-US" sz="1500" kern="1200" dirty="0"/>
        </a:p>
      </dsp:txBody>
      <dsp:txXfrm>
        <a:off x="29088" y="677887"/>
        <a:ext cx="3542224" cy="537701"/>
      </dsp:txXfrm>
    </dsp:sp>
    <dsp:sp modelId="{3F6D9DA4-D6A9-455D-95BA-9C87EA0F4DCF}">
      <dsp:nvSpPr>
        <dsp:cNvPr id="0" name=""/>
        <dsp:cNvSpPr/>
      </dsp:nvSpPr>
      <dsp:spPr>
        <a:xfrm>
          <a:off x="0" y="1287876"/>
          <a:ext cx="3600400" cy="595877"/>
        </a:xfrm>
        <a:prstGeom prst="roundRect">
          <a:avLst/>
        </a:prstGeom>
        <a:solidFill>
          <a:schemeClr val="accent2">
            <a:shade val="50000"/>
            <a:hueOff val="117765"/>
            <a:satOff val="-3868"/>
            <a:lumOff val="44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IEC 61850 tools for the modeling work.</a:t>
          </a:r>
        </a:p>
      </dsp:txBody>
      <dsp:txXfrm>
        <a:off x="29088" y="1316964"/>
        <a:ext cx="3542224" cy="537701"/>
      </dsp:txXfrm>
    </dsp:sp>
    <dsp:sp modelId="{D3AC8F2A-6E9E-4D51-BEB9-F7780C38E5EE}">
      <dsp:nvSpPr>
        <dsp:cNvPr id="0" name=""/>
        <dsp:cNvSpPr/>
      </dsp:nvSpPr>
      <dsp:spPr>
        <a:xfrm>
          <a:off x="0" y="1926953"/>
          <a:ext cx="3600400" cy="595877"/>
        </a:xfrm>
        <a:prstGeom prst="roundRect">
          <a:avLst/>
        </a:prstGeom>
        <a:solidFill>
          <a:schemeClr val="accent2">
            <a:shade val="50000"/>
            <a:hueOff val="58883"/>
            <a:satOff val="-1934"/>
            <a:lumOff val="224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Embed the Utility Data Model in the company processes.</a:t>
          </a:r>
          <a:endParaRPr lang="en-US" sz="1500" kern="1200" dirty="0"/>
        </a:p>
      </dsp:txBody>
      <dsp:txXfrm>
        <a:off x="29088" y="1956041"/>
        <a:ext cx="3542224" cy="537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2C787-6E25-4025-9422-F113A57D3D39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gradFill rotWithShape="0">
          <a:gsLst>
            <a:gs pos="37000">
              <a:schemeClr val="accent2">
                <a:lumMod val="50000"/>
              </a:schemeClr>
            </a:gs>
            <a:gs pos="0">
              <a:schemeClr val="accent6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09AA612-8DC3-4A25-956E-81229924A314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Utilities stay in control of the design of their applications and systems.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Similar Substations/ Generation </a:t>
          </a:r>
          <a:r>
            <a:rPr lang="en-US" sz="1900" kern="1200" dirty="0" err="1">
              <a:solidFill>
                <a:schemeClr val="bg1"/>
              </a:solidFill>
            </a:rPr>
            <a:t>Facilties</a:t>
          </a:r>
          <a:r>
            <a:rPr lang="en-US" sz="1900" kern="1200" dirty="0">
              <a:solidFill>
                <a:schemeClr val="bg1"/>
              </a:solidFill>
            </a:rPr>
            <a:t> have similar designs.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Maintenance is feasible with reasonable effort.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PAC projects can be run more efficiently.</a:t>
          </a:r>
        </a:p>
      </dsp:txBody>
      <dsp:txXfrm>
        <a:off x="942848" y="1675172"/>
        <a:ext cx="3283712" cy="3126325"/>
      </dsp:txXfrm>
    </dsp:sp>
    <dsp:sp modelId="{748A2A5F-CC1F-457C-A2F7-F2221FE05B56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There is no “Free Lunch”. Building up IEC 61850 knowledge requires an effort.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IEC 61850 has a steep learning curve.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Do not shy away from using consultants for initial support</a:t>
          </a:r>
        </a:p>
      </dsp:txBody>
      <dsp:txXfrm>
        <a:off x="4299712" y="1675172"/>
        <a:ext cx="3283712" cy="3126325"/>
      </dsp:txXfrm>
    </dsp:sp>
    <dsp:sp modelId="{ADB0643A-9E07-4E24-B821-751CF403F1A7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94226-1B4E-466C-B199-EDD9AE18DC87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7EA21-0120-4777-BEB0-4A17FBC7AFE6}">
      <dsp:nvSpPr>
        <dsp:cNvPr id="0" name=""/>
        <dsp:cNvSpPr/>
      </dsp:nvSpPr>
      <dsp:spPr>
        <a:xfrm flipH="1">
          <a:off x="4259478" y="1512166"/>
          <a:ext cx="16256" cy="3325323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65104" y="107504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CH" sz="1200" dirty="0"/>
              <a:t>Jörg Reuter     jr@helinks.com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0912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/>
              <a:t>IEC 61850 Tutorial,   Australia     Feb.- March 2012</a:t>
            </a:r>
          </a:p>
          <a:p>
            <a:r>
              <a:rPr lang="en-US" b="1" dirty="0"/>
              <a:t>2. Day IEC61850 Device Independent Engineering</a:t>
            </a:r>
            <a:endParaRPr lang="de-CH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6672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r>
              <a:rPr lang="de-CH" dirty="0"/>
              <a:t>Page Module 1-</a:t>
            </a:r>
            <a:fld id="{9E02E1B7-5447-4ACB-BFDD-DC9485584D61}" type="slidenum">
              <a:rPr lang="de-CH" smtClean="0"/>
              <a:pPr algn="l"/>
              <a:t>‹#›</a:t>
            </a:fld>
            <a:endParaRPr lang="de-CH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20" y="107504"/>
            <a:ext cx="1800200" cy="3600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59662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IEC 61850 Tutorial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4B4E-0CE8-47AA-A871-E4D636AA9303}" type="datetime1">
              <a:rPr lang="en-US" smtClean="0"/>
              <a:pPr/>
              <a:t>8/30/2020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Sydney, Australia    07.03.2011 - 09.03.2011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97E3-B0A0-4DA5-A9DC-B116D257C5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854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97E3-B0A0-4DA5-A9DC-B116D257C53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D568D8E-D193-4E69-A316-2EC50161E815}" type="datetime1">
              <a:rPr lang="fr-FR" smtClean="0"/>
              <a:pPr/>
              <a:t>30/08/2020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Sydney, Australia 07.03.2011  -  09.03.2011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r-FR"/>
              <a:t>IEC 61850 Tutorial</a:t>
            </a:r>
          </a:p>
        </p:txBody>
      </p:sp>
    </p:spTree>
    <p:extLst>
      <p:ext uri="{BB962C8B-B14F-4D97-AF65-F5344CB8AC3E}">
        <p14:creationId xmlns:p14="http://schemas.microsoft.com/office/powerpoint/2010/main" val="373991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99D4-3220-4247-9959-2B3DE1AE74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134" y="4005264"/>
            <a:ext cx="9505951" cy="1152525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4" y="5300664"/>
            <a:ext cx="8246533" cy="433387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PACWconference_Logo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2661" y="6363648"/>
            <a:ext cx="3689340" cy="494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571461" cy="6858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38216" y="6524626"/>
            <a:ext cx="4868357" cy="26196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02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381750"/>
            <a:ext cx="666712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84A6274-939D-4B78-9439-D9901C7B5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38216" y="6524626"/>
            <a:ext cx="4868357" cy="26196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05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38216" y="6524626"/>
            <a:ext cx="4868357" cy="26196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586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214290"/>
            <a:ext cx="10801391" cy="571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38216" y="6524626"/>
            <a:ext cx="4868357" cy="26196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1060416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84A6274-939D-4B78-9439-D9901C7B5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674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125091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4A6274-939D-4B78-9439-D9901C7B5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38216" y="6524626"/>
            <a:ext cx="4868357" cy="26196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748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13" y="-24"/>
            <a:ext cx="1009657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2" y="1484313"/>
            <a:ext cx="10382249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0056440" y="6805"/>
            <a:ext cx="2015067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3" name="Picture 12" descr="PACWconference_Logo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2661" y="6363648"/>
            <a:ext cx="3689340" cy="4943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571461" cy="6858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381750"/>
            <a:ext cx="666712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84A6274-939D-4B78-9439-D9901C7B5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38216" y="6524626"/>
            <a:ext cx="4868357" cy="26196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3FA0C-FBEC-44B5-BCEA-890A823D3D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98926"/>
            <a:ext cx="1669977" cy="480338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FE17093-8977-FC4E-84A4-036E5F95146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628236"/>
            <a:ext cx="1708024" cy="3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C00000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MICRO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r@helinks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371" y="3943680"/>
            <a:ext cx="10363200" cy="12855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CH" sz="3600" b="0" dirty="0">
                <a:solidFill>
                  <a:schemeClr val="tx2">
                    <a:satMod val="200000"/>
                  </a:schemeClr>
                </a:solidFill>
              </a:rPr>
              <a:t>IEC 61850 Data Modelling for Utilities</a:t>
            </a:r>
            <a:endParaRPr lang="en-US" sz="3600" b="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body" idx="1"/>
          </p:nvPr>
        </p:nvSpPr>
        <p:spPr>
          <a:xfrm>
            <a:off x="914400" y="2451099"/>
            <a:ext cx="10363200" cy="15001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PAC World Americas Conference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BB8F6-1B69-4F1B-B896-727420143A9A}"/>
              </a:ext>
            </a:extLst>
          </p:cNvPr>
          <p:cNvSpPr txBox="1"/>
          <p:nvPr/>
        </p:nvSpPr>
        <p:spPr>
          <a:xfrm>
            <a:off x="914400" y="5805264"/>
            <a:ext cx="7417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Jörg Reuter, Helinks LLC, Giuseppe Rigadello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Enyr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SRL   1.09.2020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jr@helinks.com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giuseppe.rigadello@enyr.eu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FE61-9263-4E16-9D17-BD428A99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04" y="188640"/>
            <a:ext cx="10801391" cy="571504"/>
          </a:xfrm>
        </p:spPr>
        <p:txBody>
          <a:bodyPr/>
          <a:lstStyle/>
          <a:p>
            <a:r>
              <a:rPr lang="en-US" sz="3200" dirty="0"/>
              <a:t>Rules for the definition of Namespaces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5181105-E53D-4709-9276-6ACAB86A3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35716"/>
              </p:ext>
            </p:extLst>
          </p:nvPr>
        </p:nvGraphicFramePr>
        <p:xfrm>
          <a:off x="1055440" y="1052736"/>
          <a:ext cx="9410635" cy="490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115">
                  <a:extLst>
                    <a:ext uri="{9D8B030D-6E8A-4147-A177-3AD203B41FA5}">
                      <a16:colId xmlns:a16="http://schemas.microsoft.com/office/drawing/2014/main" val="1493984356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643807470"/>
                    </a:ext>
                  </a:extLst>
                </a:gridCol>
              </a:tblGrid>
              <a:tr h="3931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Operation</a:t>
                      </a:r>
                      <a:endParaRPr lang="en-US" sz="1100" spc="4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Rule for Private Namespace Definition</a:t>
                      </a:r>
                      <a:endParaRPr lang="en-US" sz="1100" spc="4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45989"/>
                  </a:ext>
                </a:extLst>
              </a:tr>
              <a:tr h="193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Data Model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900" spc="4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53721"/>
                  </a:ext>
                </a:extLst>
              </a:tr>
              <a:tr h="1938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existing LNs with new DOs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 following DO naming rules within the scope of the product functions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945918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Create new LNs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 following LN/DO naming rules within the scope of the product functions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044811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Deprecate existing LNs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 only by the owner of the namespace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401492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existing DOs enumeration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 under specific conditions and a specific process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256030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CDC with new attributes (DA)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876551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Create a new CDC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2527104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existing DAs enumeration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8065677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Making more stringent the DO presence conditions on existing LNs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This DO should be tagged as “namespace specific”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435212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Making less stringent the DO presence conditions on existing LNs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1077231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Deprecating DOs from existing LNs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557334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Making more stringent the DA presence conditions on existing LNs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 some very specific cases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719277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Making less stringent the DA presence conditions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8001328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Defining rules for LN prefix/suffix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564545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Defining rules for LD arrangements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423023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Communication services</a:t>
                      </a:r>
                      <a:endParaRPr lang="en-US" sz="900" spc="4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spc="4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47154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the ACSI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960021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Providing a new SCSM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118661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SCL language</a:t>
                      </a:r>
                      <a:endParaRPr lang="en-US" sz="900" spc="4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spc="4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26955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the SCL grammar (XSD) with SCL new tags and new attributes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428893"/>
                  </a:ext>
                </a:extLst>
              </a:tr>
              <a:tr h="202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the SCL grammar (XSD) through private sections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6396"/>
                  </a:ext>
                </a:extLst>
              </a:tr>
              <a:tr h="2599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Extending the SCL grammar (XSD) with tags and new attributes from other xml namespace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spc="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Allowed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83891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67F91A82-5FD0-41F2-9D96-92D80D53ED36}"/>
              </a:ext>
            </a:extLst>
          </p:cNvPr>
          <p:cNvSpPr/>
          <p:nvPr/>
        </p:nvSpPr>
        <p:spPr>
          <a:xfrm>
            <a:off x="5663952" y="3861048"/>
            <a:ext cx="1080120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11803-0698-41EB-89D1-D78C38FAD0C8}"/>
              </a:ext>
            </a:extLst>
          </p:cNvPr>
          <p:cNvSpPr txBox="1"/>
          <p:nvPr/>
        </p:nvSpPr>
        <p:spPr>
          <a:xfrm>
            <a:off x="695401" y="6320544"/>
            <a:ext cx="447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GB" sz="18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 DTS 61850-1-2 © IEC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001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5BE8-3650-4D7E-AB64-A4A3D08A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D6F5307-3C72-4A2E-B557-932A62296144}"/>
              </a:ext>
            </a:extLst>
          </p:cNvPr>
          <p:cNvSpPr/>
          <p:nvPr/>
        </p:nvSpPr>
        <p:spPr>
          <a:xfrm>
            <a:off x="1271464" y="1700808"/>
            <a:ext cx="144016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61850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7-2/3/4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4510323F-27FB-41AA-8474-9BD4D2B31ECB}"/>
              </a:ext>
            </a:extLst>
          </p:cNvPr>
          <p:cNvSpPr/>
          <p:nvPr/>
        </p:nvSpPr>
        <p:spPr>
          <a:xfrm>
            <a:off x="1271464" y="3767950"/>
            <a:ext cx="144016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61850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7-4xx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3FC535AC-A7C2-4391-B6DF-B42035932FCE}"/>
              </a:ext>
            </a:extLst>
          </p:cNvPr>
          <p:cNvSpPr/>
          <p:nvPr/>
        </p:nvSpPr>
        <p:spPr>
          <a:xfrm>
            <a:off x="4511824" y="2276873"/>
            <a:ext cx="1800200" cy="1440160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 Utility</a:t>
            </a:r>
          </a:p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Namespace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4E8E285F-39A1-497F-AEB3-F990DFBCDBAE}"/>
              </a:ext>
            </a:extLst>
          </p:cNvPr>
          <p:cNvSpPr/>
          <p:nvPr/>
        </p:nvSpPr>
        <p:spPr>
          <a:xfrm>
            <a:off x="9912424" y="944725"/>
            <a:ext cx="1368152" cy="1908211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ISD File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C68915-1CC7-4C77-B855-AF9567D35E56}"/>
              </a:ext>
            </a:extLst>
          </p:cNvPr>
          <p:cNvSpPr/>
          <p:nvPr/>
        </p:nvSpPr>
        <p:spPr>
          <a:xfrm>
            <a:off x="10065513" y="1495950"/>
            <a:ext cx="1008112" cy="114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1BBF3248-80EB-4ADE-8CD0-0E102C907D65}"/>
              </a:ext>
            </a:extLst>
          </p:cNvPr>
          <p:cNvSpPr/>
          <p:nvPr/>
        </p:nvSpPr>
        <p:spPr>
          <a:xfrm>
            <a:off x="9912424" y="3767950"/>
            <a:ext cx="1368152" cy="1908211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SSD File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EB522D-4551-47EE-B66D-99427503C6EF}"/>
              </a:ext>
            </a:extLst>
          </p:cNvPr>
          <p:cNvSpPr/>
          <p:nvPr/>
        </p:nvSpPr>
        <p:spPr>
          <a:xfrm>
            <a:off x="10065513" y="4319175"/>
            <a:ext cx="1008112" cy="114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28CE64-C517-420C-B1A7-07465DBBF1DE}"/>
              </a:ext>
            </a:extLst>
          </p:cNvPr>
          <p:cNvCxnSpPr>
            <a:cxnSpLocks/>
            <a:stCxn id="4" idx="4"/>
            <a:endCxn id="6" idx="2"/>
          </p:cNvCxnSpPr>
          <p:nvPr/>
        </p:nvCxnSpPr>
        <p:spPr>
          <a:xfrm>
            <a:off x="2711624" y="2276872"/>
            <a:ext cx="1800200" cy="72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8C2C71-F8B4-4BFD-BFC0-82BA465E6302}"/>
              </a:ext>
            </a:extLst>
          </p:cNvPr>
          <p:cNvCxnSpPr>
            <a:cxnSpLocks/>
            <a:stCxn id="5" idx="4"/>
            <a:endCxn id="6" idx="2"/>
          </p:cNvCxnSpPr>
          <p:nvPr/>
        </p:nvCxnSpPr>
        <p:spPr>
          <a:xfrm flipV="1">
            <a:off x="2711624" y="2996953"/>
            <a:ext cx="1800200" cy="1347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DCCB2BF-8ADA-4D68-9B4D-EC64F0D0EB23}"/>
              </a:ext>
            </a:extLst>
          </p:cNvPr>
          <p:cNvSpPr/>
          <p:nvPr/>
        </p:nvSpPr>
        <p:spPr>
          <a:xfrm>
            <a:off x="3071664" y="721619"/>
            <a:ext cx="2088232" cy="1123206"/>
          </a:xfrm>
          <a:prstGeom prst="wedgeRoundRectCallout">
            <a:avLst>
              <a:gd name="adj1" fmla="val -56936"/>
              <a:gd name="adj2" fmla="val 9338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/>
              <a:t>Utility Model Manager defines the Private Utility Namespace by</a:t>
            </a:r>
          </a:p>
          <a:p>
            <a:pPr marL="463550" indent="-103188">
              <a:buFont typeface="Arial" panose="020B0604020202020204" pitchFamily="34" charset="0"/>
              <a:buChar char="•"/>
            </a:pPr>
            <a:r>
              <a:rPr lang="en-US" sz="800" dirty="0"/>
              <a:t>Inheriting Definitions from Base- and Domain Namespaces</a:t>
            </a:r>
          </a:p>
          <a:p>
            <a:pPr marL="463550" indent="-103188">
              <a:buFont typeface="Arial" panose="020B0604020202020204" pitchFamily="34" charset="0"/>
              <a:buChar char="•"/>
            </a:pPr>
            <a:r>
              <a:rPr lang="en-US" sz="800" dirty="0"/>
              <a:t>Selecting a subset of elements</a:t>
            </a:r>
          </a:p>
          <a:p>
            <a:pPr marL="463550" indent="-103188">
              <a:buFont typeface="Arial" panose="020B0604020202020204" pitchFamily="34" charset="0"/>
              <a:buChar char="•"/>
            </a:pPr>
            <a:r>
              <a:rPr lang="en-US" sz="800" dirty="0"/>
              <a:t>Extending certain elements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1B97D6C-443E-4280-9F81-252E2434069A}"/>
              </a:ext>
            </a:extLst>
          </p:cNvPr>
          <p:cNvSpPr/>
          <p:nvPr/>
        </p:nvSpPr>
        <p:spPr>
          <a:xfrm>
            <a:off x="7896200" y="671607"/>
            <a:ext cx="1836647" cy="936104"/>
          </a:xfrm>
          <a:prstGeom prst="wedgeRoundRectCallout">
            <a:avLst>
              <a:gd name="adj1" fmla="val -24908"/>
              <a:gd name="adj2" fmla="val 12650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Utilities negotiate Frame Agreements with vendors based on ISD files that are based on the Private Utility Namespace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190152-4AA3-47D7-BD4A-27DDB915737C}"/>
              </a:ext>
            </a:extLst>
          </p:cNvPr>
          <p:cNvCxnSpPr>
            <a:cxnSpLocks/>
            <a:stCxn id="6" idx="4"/>
            <a:endCxn id="8" idx="1"/>
          </p:cNvCxnSpPr>
          <p:nvPr/>
        </p:nvCxnSpPr>
        <p:spPr>
          <a:xfrm flipV="1">
            <a:off x="6312024" y="1898831"/>
            <a:ext cx="3600400" cy="1098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7BD0386-FE94-42B3-A85F-3B43789A68AD}"/>
              </a:ext>
            </a:extLst>
          </p:cNvPr>
          <p:cNvSpPr/>
          <p:nvPr/>
        </p:nvSpPr>
        <p:spPr>
          <a:xfrm>
            <a:off x="8049289" y="5157192"/>
            <a:ext cx="1656184" cy="792088"/>
          </a:xfrm>
          <a:prstGeom prst="wedgeRoundRectCallout">
            <a:avLst>
              <a:gd name="adj1" fmla="val -2894"/>
              <a:gd name="adj2" fmla="val -14290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Utilities issue System Specifications for Substations or Generation Facilities (SSD files) that are based on the Private Utility Namespace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C57A94-66C8-477B-A7C0-0F6847AAFDF5}"/>
              </a:ext>
            </a:extLst>
          </p:cNvPr>
          <p:cNvCxnSpPr>
            <a:cxnSpLocks/>
            <a:stCxn id="6" idx="4"/>
            <a:endCxn id="11" idx="1"/>
          </p:cNvCxnSpPr>
          <p:nvPr/>
        </p:nvCxnSpPr>
        <p:spPr>
          <a:xfrm>
            <a:off x="6312024" y="2996953"/>
            <a:ext cx="3600400" cy="1725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D1A237-577C-4393-B578-577BDF366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597026"/>
              </p:ext>
            </p:extLst>
          </p:nvPr>
        </p:nvGraphicFramePr>
        <p:xfrm>
          <a:off x="3719736" y="4195874"/>
          <a:ext cx="3600400" cy="253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69401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775520" y="3356992"/>
            <a:ext cx="3024336" cy="2952328"/>
          </a:xfrm>
          <a:prstGeom prst="roundRect">
            <a:avLst>
              <a:gd name="adj" fmla="val 5073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System Specification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75520" y="908720"/>
            <a:ext cx="7632848" cy="2376264"/>
          </a:xfrm>
          <a:prstGeom prst="roundRect">
            <a:avLst>
              <a:gd name="adj" fmla="val 5073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r">
              <a:defRPr/>
            </a:pPr>
            <a:r>
              <a:rPr lang="en-US" b="1" dirty="0">
                <a:solidFill>
                  <a:schemeClr val="tx1"/>
                </a:solidFill>
              </a:rPr>
              <a:t>Template Definition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871864" y="3356992"/>
            <a:ext cx="4536504" cy="2952328"/>
          </a:xfrm>
          <a:prstGeom prst="roundRect">
            <a:avLst>
              <a:gd name="adj" fmla="val 5073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en-US" b="1" dirty="0">
                <a:solidFill>
                  <a:schemeClr val="tx1"/>
                </a:solidFill>
              </a:rPr>
              <a:t>System Integration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176121" y="4581128"/>
            <a:ext cx="654591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53" name="Right Arrow 52"/>
          <p:cNvSpPr/>
          <p:nvPr/>
        </p:nvSpPr>
        <p:spPr>
          <a:xfrm>
            <a:off x="3359697" y="4221088"/>
            <a:ext cx="654591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Benefits of Standardisation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7464152" y="1124744"/>
            <a:ext cx="1769990" cy="1280184"/>
            <a:chOff x="1647112" y="1394954"/>
            <a:chExt cx="2272109" cy="1748294"/>
          </a:xfrm>
        </p:grpSpPr>
        <p:sp>
          <p:nvSpPr>
            <p:cNvPr id="15" name="Rounded Rectangle 14"/>
            <p:cNvSpPr/>
            <p:nvPr/>
          </p:nvSpPr>
          <p:spPr>
            <a:xfrm>
              <a:off x="1647112" y="1928802"/>
              <a:ext cx="2000264" cy="121444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/>
                <a:t>IED </a:t>
              </a:r>
            </a:p>
            <a:p>
              <a:pPr algn="ctr"/>
              <a:r>
                <a:rPr lang="de-CH" sz="1600" dirty="0"/>
                <a:t>Configuration Tool</a:t>
              </a:r>
              <a:endParaRPr lang="en-US" sz="1600" dirty="0"/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2795886" y="1394954"/>
              <a:ext cx="1123335" cy="807364"/>
              <a:chOff x="3357554" y="3051666"/>
              <a:chExt cx="1123335" cy="807364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3553095" y="3513331"/>
                <a:ext cx="576194" cy="280616"/>
              </a:xfrm>
              <a:prstGeom prst="roundRect">
                <a:avLst/>
              </a:prstGeom>
              <a:scene3d>
                <a:camera prst="isometricOffAxis2Left"/>
                <a:lightRig rig="glow" dir="t">
                  <a:rot lat="0" lon="0" rev="4800000"/>
                </a:lightRig>
              </a:scene3d>
              <a:sp3d prstMaterial="powder">
                <a:bevelT w="50800" h="50800" prst="coolSlant"/>
                <a:contourClr>
                  <a:schemeClr val="accent3"/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CH" sz="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PDIS</a:t>
                </a:r>
                <a:endParaRPr lang="en-US" sz="14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8" name="Cube 17"/>
              <p:cNvSpPr/>
              <p:nvPr/>
            </p:nvSpPr>
            <p:spPr bwMode="auto">
              <a:xfrm>
                <a:off x="3357554" y="3167632"/>
                <a:ext cx="1123335" cy="691398"/>
              </a:xfrm>
              <a:prstGeom prst="cube">
                <a:avLst>
                  <a:gd name="adj" fmla="val 32758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  <a:alpha val="58000"/>
                    </a:schemeClr>
                  </a:gs>
                  <a:gs pos="50000">
                    <a:schemeClr val="tx2">
                      <a:lumMod val="50000"/>
                      <a:alpha val="75000"/>
                    </a:schemeClr>
                  </a:gs>
                  <a:gs pos="100000">
                    <a:schemeClr val="tx2">
                      <a:lumMod val="90000"/>
                      <a:alpha val="23000"/>
                    </a:schemeClr>
                  </a:gs>
                </a:gsLst>
                <a:lin ang="2700000" scaled="1"/>
                <a:tileRect/>
              </a:gradFill>
              <a:effectLst>
                <a:reflection blurRad="6350" stA="50000" endA="300" endPos="90000" dist="50800" dir="5400000" sy="-100000" algn="bl" rotWithShape="0"/>
                <a:softEdge rad="31750"/>
              </a:effectLst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535160" y="3051666"/>
                <a:ext cx="691816" cy="504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  <a:scene3d>
                  <a:camera prst="orthographicFront">
                    <a:rot lat="932244" lon="1611829" rev="21552300"/>
                  </a:camera>
                  <a:lightRig rig="soft" dir="t">
                    <a:rot lat="0" lon="0" rev="5400000"/>
                  </a:lightRig>
                </a:scene3d>
                <a:sp3d extrusionH="57150" prstMaterial="flat">
                  <a:bevelT w="12700" h="95250"/>
                  <a:bevelB w="12700" h="88900"/>
                  <a:extrusionClr>
                    <a:schemeClr val="tx2">
                      <a:lumMod val="50000"/>
                    </a:schemeClr>
                  </a:extrusionClr>
                </a:sp3d>
              </a:bodyPr>
              <a:lstStyle/>
              <a:p>
                <a:pPr algn="ctr">
                  <a:defRPr/>
                </a:pPr>
                <a:r>
                  <a:rPr lang="en-US" b="1" dirty="0">
                    <a:ln w="3175">
                      <a:solidFill>
                        <a:schemeClr val="accent1">
                          <a:shade val="50000"/>
                        </a:schemeClr>
                      </a:solidFill>
                      <a:bevel/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215900" dir="18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IED</a:t>
                </a:r>
              </a:p>
            </p:txBody>
          </p:sp>
        </p:grpSp>
      </p:grpSp>
      <p:sp>
        <p:nvSpPr>
          <p:cNvPr id="20" name="Right Arrow 19"/>
          <p:cNvSpPr/>
          <p:nvPr/>
        </p:nvSpPr>
        <p:spPr>
          <a:xfrm>
            <a:off x="3719737" y="1628800"/>
            <a:ext cx="654591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991545" y="1052737"/>
            <a:ext cx="1629915" cy="1025325"/>
            <a:chOff x="2214821" y="3857628"/>
            <a:chExt cx="2339746" cy="1538617"/>
          </a:xfrm>
        </p:grpSpPr>
        <p:sp>
          <p:nvSpPr>
            <p:cNvPr id="22" name="Rounded Rectangle 21"/>
            <p:cNvSpPr/>
            <p:nvPr/>
          </p:nvSpPr>
          <p:spPr>
            <a:xfrm>
              <a:off x="2214821" y="4181798"/>
              <a:ext cx="2000264" cy="1214447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600" dirty="0"/>
                <a:t>System</a:t>
              </a:r>
            </a:p>
            <a:p>
              <a:pPr algn="ctr">
                <a:defRPr/>
              </a:pPr>
              <a:r>
                <a:rPr lang="de-CH" sz="1600" dirty="0"/>
                <a:t>Specification</a:t>
              </a:r>
            </a:p>
            <a:p>
              <a:pPr algn="ctr">
                <a:defRPr/>
              </a:pPr>
              <a:r>
                <a:rPr lang="de-CH" sz="1600" dirty="0"/>
                <a:t>Tool</a:t>
              </a:r>
              <a:endParaRPr lang="en-US" sz="1600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7000" contrast="37000"/>
            </a:blip>
            <a:srcRect/>
            <a:stretch>
              <a:fillRect/>
            </a:stretch>
          </p:blipFill>
          <p:spPr bwMode="auto">
            <a:xfrm>
              <a:off x="3462131" y="3857628"/>
              <a:ext cx="1092436" cy="73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</p:grpSp>
      <p:grpSp>
        <p:nvGrpSpPr>
          <p:cNvPr id="6" name="Group 18"/>
          <p:cNvGrpSpPr/>
          <p:nvPr/>
        </p:nvGrpSpPr>
        <p:grpSpPr>
          <a:xfrm>
            <a:off x="5663952" y="4797152"/>
            <a:ext cx="1769990" cy="1280184"/>
            <a:chOff x="1647112" y="1394954"/>
            <a:chExt cx="2272109" cy="1748294"/>
          </a:xfrm>
        </p:grpSpPr>
        <p:sp>
          <p:nvSpPr>
            <p:cNvPr id="25" name="Rounded Rectangle 24"/>
            <p:cNvSpPr/>
            <p:nvPr/>
          </p:nvSpPr>
          <p:spPr>
            <a:xfrm>
              <a:off x="1647112" y="1928802"/>
              <a:ext cx="2000264" cy="121444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/>
                <a:t>IED </a:t>
              </a:r>
            </a:p>
            <a:p>
              <a:pPr algn="ctr"/>
              <a:r>
                <a:rPr lang="de-CH" sz="1600" dirty="0"/>
                <a:t>Configuration Tool</a:t>
              </a:r>
              <a:endParaRPr lang="en-US" sz="1600" dirty="0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795886" y="1394954"/>
              <a:ext cx="1123335" cy="807364"/>
              <a:chOff x="3357554" y="3051666"/>
              <a:chExt cx="1123335" cy="807364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3553095" y="3513331"/>
                <a:ext cx="576194" cy="280616"/>
              </a:xfrm>
              <a:prstGeom prst="roundRect">
                <a:avLst/>
              </a:prstGeom>
              <a:scene3d>
                <a:camera prst="isometricOffAxis2Left"/>
                <a:lightRig rig="glow" dir="t">
                  <a:rot lat="0" lon="0" rev="4800000"/>
                </a:lightRig>
              </a:scene3d>
              <a:sp3d prstMaterial="powder">
                <a:bevelT w="50800" h="50800" prst="coolSlant"/>
                <a:contourClr>
                  <a:schemeClr val="accent3"/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CH" sz="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PDIS</a:t>
                </a:r>
                <a:endParaRPr lang="en-US" sz="14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8" name="Cube 27"/>
              <p:cNvSpPr/>
              <p:nvPr/>
            </p:nvSpPr>
            <p:spPr bwMode="auto">
              <a:xfrm>
                <a:off x="3357554" y="3167632"/>
                <a:ext cx="1123335" cy="691398"/>
              </a:xfrm>
              <a:prstGeom prst="cube">
                <a:avLst>
                  <a:gd name="adj" fmla="val 32758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  <a:alpha val="58000"/>
                    </a:schemeClr>
                  </a:gs>
                  <a:gs pos="50000">
                    <a:schemeClr val="tx2">
                      <a:lumMod val="50000"/>
                      <a:alpha val="75000"/>
                    </a:schemeClr>
                  </a:gs>
                  <a:gs pos="100000">
                    <a:schemeClr val="tx2">
                      <a:lumMod val="90000"/>
                      <a:alpha val="23000"/>
                    </a:schemeClr>
                  </a:gs>
                </a:gsLst>
                <a:lin ang="2700000" scaled="1"/>
                <a:tileRect/>
              </a:gradFill>
              <a:effectLst>
                <a:reflection blurRad="6350" stA="50000" endA="300" endPos="90000" dist="50800" dir="5400000" sy="-100000" algn="bl" rotWithShape="0"/>
                <a:softEdge rad="31750"/>
              </a:effectLst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535160" y="3051666"/>
                <a:ext cx="691816" cy="504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  <a:scene3d>
                  <a:camera prst="orthographicFront">
                    <a:rot lat="932244" lon="1611829" rev="21552300"/>
                  </a:camera>
                  <a:lightRig rig="soft" dir="t">
                    <a:rot lat="0" lon="0" rev="5400000"/>
                  </a:lightRig>
                </a:scene3d>
                <a:sp3d extrusionH="57150" prstMaterial="flat">
                  <a:bevelT w="12700" h="95250"/>
                  <a:bevelB w="12700" h="88900"/>
                  <a:extrusionClr>
                    <a:schemeClr val="tx2">
                      <a:lumMod val="50000"/>
                    </a:schemeClr>
                  </a:extrusionClr>
                </a:sp3d>
              </a:bodyPr>
              <a:lstStyle/>
              <a:p>
                <a:pPr algn="ctr">
                  <a:defRPr/>
                </a:pPr>
                <a:r>
                  <a:rPr lang="en-US" b="1" dirty="0">
                    <a:ln w="3175">
                      <a:solidFill>
                        <a:schemeClr val="accent1">
                          <a:shade val="50000"/>
                        </a:schemeClr>
                      </a:solidFill>
                      <a:bevel/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215900" dir="18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IED</a:t>
                </a:r>
              </a:p>
            </p:txBody>
          </p:sp>
        </p:grpSp>
      </p:grpSp>
      <p:sp>
        <p:nvSpPr>
          <p:cNvPr id="30" name="Right Arrow 29"/>
          <p:cNvSpPr/>
          <p:nvPr/>
        </p:nvSpPr>
        <p:spPr>
          <a:xfrm rot="5400000">
            <a:off x="4151784" y="3068960"/>
            <a:ext cx="576064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31" name="Right Arrow 30"/>
          <p:cNvSpPr/>
          <p:nvPr/>
        </p:nvSpPr>
        <p:spPr>
          <a:xfrm rot="10800000">
            <a:off x="6528049" y="1628800"/>
            <a:ext cx="654591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35" name="Folded Corner 34"/>
          <p:cNvSpPr/>
          <p:nvPr/>
        </p:nvSpPr>
        <p:spPr>
          <a:xfrm>
            <a:off x="4799856" y="1556792"/>
            <a:ext cx="1440160" cy="936104"/>
          </a:xfrm>
          <a:prstGeom prst="foldedCorner">
            <a:avLst>
              <a:gd name="adj" fmla="val 285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Engineering </a:t>
            </a:r>
          </a:p>
          <a:p>
            <a:pPr algn="ctr"/>
            <a:r>
              <a:rPr lang="de-CH" sz="1400" b="1" dirty="0">
                <a:solidFill>
                  <a:schemeClr val="bg1"/>
                </a:solidFill>
              </a:rPr>
              <a:t>Template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991545" y="2060849"/>
            <a:ext cx="1854597" cy="1050303"/>
            <a:chOff x="2222399" y="4283793"/>
            <a:chExt cx="2492477" cy="1495647"/>
          </a:xfrm>
        </p:grpSpPr>
        <p:sp>
          <p:nvSpPr>
            <p:cNvPr id="38" name="Rounded Rectangle 37"/>
            <p:cNvSpPr/>
            <p:nvPr/>
          </p:nvSpPr>
          <p:spPr>
            <a:xfrm>
              <a:off x="2222399" y="4564993"/>
              <a:ext cx="2000264" cy="1214447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600" dirty="0"/>
                <a:t>System</a:t>
              </a:r>
            </a:p>
            <a:p>
              <a:pPr algn="ctr">
                <a:defRPr/>
              </a:pPr>
              <a:r>
                <a:rPr lang="de-CH" sz="1600" dirty="0"/>
                <a:t>Integration</a:t>
              </a:r>
            </a:p>
            <a:p>
              <a:pPr algn="ctr">
                <a:defRPr/>
              </a:pPr>
              <a:r>
                <a:rPr lang="de-CH" sz="1600" dirty="0"/>
                <a:t>Tool</a:t>
              </a:r>
              <a:endParaRPr lang="en-US" sz="1600" dirty="0"/>
            </a:p>
          </p:txBody>
        </p:sp>
        <p:grpSp>
          <p:nvGrpSpPr>
            <p:cNvPr id="9" name="Group 19"/>
            <p:cNvGrpSpPr/>
            <p:nvPr/>
          </p:nvGrpSpPr>
          <p:grpSpPr>
            <a:xfrm>
              <a:off x="3630299" y="4283793"/>
              <a:ext cx="1084577" cy="645405"/>
              <a:chOff x="142844" y="1673236"/>
              <a:chExt cx="3714776" cy="2476489"/>
            </a:xfrm>
            <a:effectLst>
              <a:outerShdw blurRad="50800" dist="50800" dir="5400000" sx="65000" sy="65000" algn="ctr" rotWithShape="0">
                <a:schemeClr val="accent4">
                  <a:lumMod val="75000"/>
                  <a:alpha val="43000"/>
                </a:schemeClr>
              </a:outerShdw>
              <a:reflection blurRad="6350" stA="50000" endA="300" endPos="55500" dist="50800" dir="5400000" sy="-100000" algn="bl" rotWithShape="0"/>
            </a:effectLst>
            <a:scene3d>
              <a:camera prst="perspectiveHeroicExtremeLeftFacing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142845" y="1673236"/>
                <a:ext cx="3714775" cy="2476489"/>
              </a:xfrm>
              <a:prstGeom prst="roundRect">
                <a:avLst/>
              </a:prstGeom>
              <a:sp3d prstMaterial="plastic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41" name="Picture 40" descr="System.gif"/>
              <p:cNvPicPr>
                <a:picLocks noChangeAspect="1"/>
              </p:cNvPicPr>
              <p:nvPr/>
            </p:nvPicPr>
            <p:blipFill>
              <a:blip r:embed="rId3" cstate="print">
                <a:lum bright="-5000" contrast="-29000"/>
              </a:blip>
              <a:stretch>
                <a:fillRect/>
              </a:stretch>
            </p:blipFill>
            <p:spPr>
              <a:xfrm>
                <a:off x="142844" y="1958988"/>
                <a:ext cx="3714776" cy="2190737"/>
              </a:xfrm>
              <a:prstGeom prst="rect">
                <a:avLst/>
              </a:prstGeom>
              <a:sp3d prstMaterial="plastic"/>
            </p:spPr>
          </p:pic>
        </p:grpSp>
      </p:grpSp>
      <p:sp>
        <p:nvSpPr>
          <p:cNvPr id="42" name="Folded Corner 41"/>
          <p:cNvSpPr/>
          <p:nvPr/>
        </p:nvSpPr>
        <p:spPr>
          <a:xfrm>
            <a:off x="4151784" y="4149080"/>
            <a:ext cx="1224136" cy="936104"/>
          </a:xfrm>
          <a:prstGeom prst="foldedCorner">
            <a:avLst>
              <a:gd name="adj" fmla="val 285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de-CH" sz="1400" b="1" dirty="0">
                <a:solidFill>
                  <a:schemeClr val="bg1"/>
                </a:solidFill>
              </a:rPr>
              <a:t>Specification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063553" y="4005065"/>
            <a:ext cx="1629915" cy="1025325"/>
            <a:chOff x="2214821" y="3857628"/>
            <a:chExt cx="2339746" cy="1538617"/>
          </a:xfrm>
        </p:grpSpPr>
        <p:sp>
          <p:nvSpPr>
            <p:cNvPr id="44" name="Rounded Rectangle 43"/>
            <p:cNvSpPr/>
            <p:nvPr/>
          </p:nvSpPr>
          <p:spPr>
            <a:xfrm>
              <a:off x="2214821" y="4181798"/>
              <a:ext cx="2000264" cy="1214447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600" dirty="0"/>
                <a:t>System</a:t>
              </a:r>
            </a:p>
            <a:p>
              <a:pPr algn="ctr">
                <a:defRPr/>
              </a:pPr>
              <a:r>
                <a:rPr lang="de-CH" sz="1600" dirty="0"/>
                <a:t>Specification</a:t>
              </a:r>
            </a:p>
            <a:p>
              <a:pPr algn="ctr">
                <a:defRPr/>
              </a:pPr>
              <a:r>
                <a:rPr lang="de-CH" sz="1600" dirty="0"/>
                <a:t>Tool</a:t>
              </a:r>
              <a:endParaRPr lang="en-US" sz="1600" dirty="0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7000" contrast="37000"/>
            </a:blip>
            <a:srcRect/>
            <a:stretch>
              <a:fillRect/>
            </a:stretch>
          </p:blipFill>
          <p:spPr bwMode="auto">
            <a:xfrm>
              <a:off x="3462131" y="3857628"/>
              <a:ext cx="1092436" cy="73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5663953" y="3933057"/>
            <a:ext cx="1854597" cy="1050303"/>
            <a:chOff x="2222399" y="4283793"/>
            <a:chExt cx="2492477" cy="1495647"/>
          </a:xfrm>
        </p:grpSpPr>
        <p:sp>
          <p:nvSpPr>
            <p:cNvPr id="47" name="Rounded Rectangle 46"/>
            <p:cNvSpPr/>
            <p:nvPr/>
          </p:nvSpPr>
          <p:spPr>
            <a:xfrm>
              <a:off x="2222399" y="4564993"/>
              <a:ext cx="2000264" cy="1214447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600" dirty="0"/>
                <a:t>System</a:t>
              </a:r>
            </a:p>
            <a:p>
              <a:pPr algn="ctr">
                <a:defRPr/>
              </a:pPr>
              <a:r>
                <a:rPr lang="de-CH" sz="1600" dirty="0"/>
                <a:t>Integration</a:t>
              </a:r>
            </a:p>
            <a:p>
              <a:pPr algn="ctr">
                <a:defRPr/>
              </a:pPr>
              <a:r>
                <a:rPr lang="de-CH" sz="1600" dirty="0"/>
                <a:t>Tool</a:t>
              </a:r>
              <a:endParaRPr lang="en-US" sz="1600" dirty="0"/>
            </a:p>
          </p:txBody>
        </p:sp>
        <p:grpSp>
          <p:nvGrpSpPr>
            <p:cNvPr id="12" name="Group 19"/>
            <p:cNvGrpSpPr/>
            <p:nvPr/>
          </p:nvGrpSpPr>
          <p:grpSpPr>
            <a:xfrm>
              <a:off x="3630299" y="4283793"/>
              <a:ext cx="1084577" cy="645405"/>
              <a:chOff x="142844" y="1673236"/>
              <a:chExt cx="3714776" cy="2476489"/>
            </a:xfrm>
            <a:effectLst>
              <a:outerShdw blurRad="50800" dist="50800" dir="5400000" sx="65000" sy="65000" algn="ctr" rotWithShape="0">
                <a:schemeClr val="accent4">
                  <a:lumMod val="75000"/>
                  <a:alpha val="43000"/>
                </a:schemeClr>
              </a:outerShdw>
              <a:reflection blurRad="6350" stA="50000" endA="300" endPos="55500" dist="50800" dir="5400000" sy="-100000" algn="bl" rotWithShape="0"/>
            </a:effectLst>
            <a:scene3d>
              <a:camera prst="perspectiveHeroicExtremeLeftFacing"/>
              <a:lightRig rig="threePt" dir="t"/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142845" y="1673236"/>
                <a:ext cx="3714775" cy="2476489"/>
              </a:xfrm>
              <a:prstGeom prst="roundRect">
                <a:avLst/>
              </a:prstGeom>
              <a:sp3d prstMaterial="plastic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50" name="Picture 49" descr="System.gif"/>
              <p:cNvPicPr>
                <a:picLocks noChangeAspect="1"/>
              </p:cNvPicPr>
              <p:nvPr/>
            </p:nvPicPr>
            <p:blipFill>
              <a:blip r:embed="rId3" cstate="print">
                <a:lum bright="-5000" contrast="-29000"/>
              </a:blip>
              <a:stretch>
                <a:fillRect/>
              </a:stretch>
            </p:blipFill>
            <p:spPr>
              <a:xfrm>
                <a:off x="142844" y="1958988"/>
                <a:ext cx="3714776" cy="2190737"/>
              </a:xfrm>
              <a:prstGeom prst="rect">
                <a:avLst/>
              </a:prstGeom>
              <a:sp3d prstMaterial="plastic"/>
            </p:spPr>
          </p:pic>
        </p:grpSp>
      </p:grpSp>
      <p:sp>
        <p:nvSpPr>
          <p:cNvPr id="51" name="Folded Corner 50"/>
          <p:cNvSpPr/>
          <p:nvPr/>
        </p:nvSpPr>
        <p:spPr>
          <a:xfrm>
            <a:off x="7824192" y="4509120"/>
            <a:ext cx="1440160" cy="936104"/>
          </a:xfrm>
          <a:prstGeom prst="foldedCorner">
            <a:avLst>
              <a:gd name="adj" fmla="val 285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de-CH" sz="1400" b="1" dirty="0">
                <a:solidFill>
                  <a:schemeClr val="bg1"/>
                </a:solidFill>
              </a:rPr>
              <a:t>Configuration</a:t>
            </a:r>
          </a:p>
        </p:txBody>
      </p:sp>
      <p:sp>
        <p:nvSpPr>
          <p:cNvPr id="54" name="Right Arrow 53"/>
          <p:cNvSpPr/>
          <p:nvPr/>
        </p:nvSpPr>
        <p:spPr>
          <a:xfrm rot="5400000">
            <a:off x="6456040" y="3068960"/>
            <a:ext cx="576064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846B3D-FBB2-4D76-A5E1-949BC25F9D91}"/>
              </a:ext>
            </a:extLst>
          </p:cNvPr>
          <p:cNvSpPr/>
          <p:nvPr/>
        </p:nvSpPr>
        <p:spPr>
          <a:xfrm>
            <a:off x="4888733" y="2205944"/>
            <a:ext cx="999040" cy="478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 driven</a:t>
            </a:r>
          </a:p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Model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C822901-B9A8-4D0C-BDB5-CDDF174197D5}"/>
              </a:ext>
            </a:extLst>
          </p:cNvPr>
          <p:cNvSpPr/>
          <p:nvPr/>
        </p:nvSpPr>
        <p:spPr>
          <a:xfrm>
            <a:off x="4166615" y="4882068"/>
            <a:ext cx="892907" cy="478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 driven</a:t>
            </a:r>
          </a:p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Model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C71B89-C713-492F-9F1C-D63DF5309795}"/>
              </a:ext>
            </a:extLst>
          </p:cNvPr>
          <p:cNvSpPr/>
          <p:nvPr/>
        </p:nvSpPr>
        <p:spPr>
          <a:xfrm>
            <a:off x="7972308" y="5187495"/>
            <a:ext cx="892907" cy="478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 driven</a:t>
            </a:r>
          </a:p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Model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343D-FF3C-4667-B9AC-85F11AE1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88640"/>
            <a:ext cx="10801391" cy="57150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854EBF-D919-4EF3-A78C-A4184BA85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313581"/>
              </p:ext>
            </p:extLst>
          </p:nvPr>
        </p:nvGraphicFramePr>
        <p:xfrm>
          <a:off x="2032000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0E679A3C-4FEF-4E30-858B-93633A4B88AB}"/>
              </a:ext>
            </a:extLst>
          </p:cNvPr>
          <p:cNvSpPr/>
          <p:nvPr/>
        </p:nvSpPr>
        <p:spPr>
          <a:xfrm>
            <a:off x="5231904" y="692696"/>
            <a:ext cx="2088232" cy="1296144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Utility Namespace</a:t>
            </a:r>
          </a:p>
        </p:txBody>
      </p:sp>
    </p:spTree>
    <p:extLst>
      <p:ext uri="{BB962C8B-B14F-4D97-AF65-F5344CB8AC3E}">
        <p14:creationId xmlns:p14="http://schemas.microsoft.com/office/powerpoint/2010/main" val="415613322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B565B-B371-43CB-9FBE-9755C729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8291">
            <a:off x="1222765" y="1766607"/>
            <a:ext cx="6019785" cy="3424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B7C11-99E8-49B2-A5C3-5FAB8DF35777}"/>
              </a:ext>
            </a:extLst>
          </p:cNvPr>
          <p:cNvSpPr/>
          <p:nvPr/>
        </p:nvSpPr>
        <p:spPr>
          <a:xfrm>
            <a:off x="8868308" y="5229200"/>
            <a:ext cx="3240360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feedback or questions: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jr@helinks.com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it-IT" u="sng" dirty="0">
                <a:solidFill>
                  <a:schemeClr val="bg1"/>
                </a:solidFill>
              </a:rPr>
              <a:t>giuseppe.rigadello@enyr.eu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175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10801391" cy="5715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CH" sz="2800" b="0" dirty="0">
                <a:solidFill>
                  <a:schemeClr val="tx2">
                    <a:satMod val="200000"/>
                  </a:schemeClr>
                </a:solidFill>
              </a:rPr>
              <a:t>IEC 61850 Data Modeling for Utilities</a:t>
            </a:r>
            <a:endParaRPr lang="en-US" sz="2800" b="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53626" y="6562726"/>
            <a:ext cx="557213" cy="161925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3CD9AB4-1393-456F-B1C5-347D6E7B8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411369"/>
              </p:ext>
            </p:extLst>
          </p:nvPr>
        </p:nvGraphicFramePr>
        <p:xfrm>
          <a:off x="2063552" y="1370664"/>
          <a:ext cx="7232352" cy="458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6838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Rectangle 20"/>
          <p:cNvSpPr/>
          <p:nvPr/>
        </p:nvSpPr>
        <p:spPr>
          <a:xfrm flipH="1">
            <a:off x="3581364" y="1600198"/>
            <a:ext cx="2057436" cy="2057401"/>
          </a:xfrm>
          <a:prstGeom prst="round1Rect">
            <a:avLst>
              <a:gd name="adj" fmla="val 2344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 Single Corner Rectangle 22"/>
          <p:cNvSpPr/>
          <p:nvPr/>
        </p:nvSpPr>
        <p:spPr>
          <a:xfrm>
            <a:off x="5753100" y="1600200"/>
            <a:ext cx="2057400" cy="2057400"/>
          </a:xfrm>
          <a:prstGeom prst="round1Rect">
            <a:avLst>
              <a:gd name="adj" fmla="val 2344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4" name="Round Single Corner Rectangle 53"/>
          <p:cNvSpPr/>
          <p:nvPr/>
        </p:nvSpPr>
        <p:spPr>
          <a:xfrm flipV="1">
            <a:off x="5753100" y="3754828"/>
            <a:ext cx="2057400" cy="2057400"/>
          </a:xfrm>
          <a:prstGeom prst="round1Rect">
            <a:avLst>
              <a:gd name="adj" fmla="val 2344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Round Single Corner Rectangle 54"/>
          <p:cNvSpPr/>
          <p:nvPr/>
        </p:nvSpPr>
        <p:spPr>
          <a:xfrm flipH="1" flipV="1">
            <a:off x="3581364" y="3752435"/>
            <a:ext cx="2057400" cy="2057400"/>
          </a:xfrm>
          <a:prstGeom prst="round1Rect">
            <a:avLst>
              <a:gd name="adj" fmla="val 2344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7810500" y="4343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10302" y="4514850"/>
            <a:ext cx="137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Network(s)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3752850" y="1771650"/>
            <a:ext cx="1817370" cy="1645920"/>
            <a:chOff x="1447800" y="1219200"/>
            <a:chExt cx="2423160" cy="2194560"/>
          </a:xfrm>
        </p:grpSpPr>
        <p:grpSp>
          <p:nvGrpSpPr>
            <p:cNvPr id="4" name="Group 5"/>
            <p:cNvGrpSpPr/>
            <p:nvPr/>
          </p:nvGrpSpPr>
          <p:grpSpPr>
            <a:xfrm>
              <a:off x="1447800" y="1219200"/>
              <a:ext cx="128016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14" name="Rounded Rectangle 6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Substation</a:t>
                </a:r>
              </a:p>
            </p:txBody>
          </p:sp>
        </p:grpSp>
        <p:grpSp>
          <p:nvGrpSpPr>
            <p:cNvPr id="5" name="Group 8"/>
            <p:cNvGrpSpPr/>
            <p:nvPr/>
          </p:nvGrpSpPr>
          <p:grpSpPr>
            <a:xfrm>
              <a:off x="1676400" y="1676400"/>
              <a:ext cx="128016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17" name="Rounded Rectangle 16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Voltage Level</a:t>
                </a:r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1981200" y="2133600"/>
              <a:ext cx="128016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20" name="Rounded Rectangle 19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Bay</a:t>
                </a:r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2362200" y="2590800"/>
              <a:ext cx="128016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Function</a:t>
                </a:r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2590800" y="3048000"/>
              <a:ext cx="128016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28" name="Rounded Rectangle 27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Logical Node (</a:t>
                </a:r>
                <a:r>
                  <a:rPr lang="en-US" sz="900" dirty="0" err="1"/>
                  <a:t>LNode</a:t>
                </a:r>
                <a:r>
                  <a:rPr lang="en-US" sz="900" dirty="0"/>
                  <a:t>)</a:t>
                </a:r>
              </a:p>
            </p:txBody>
          </p:sp>
        </p:grpSp>
        <p:cxnSp>
          <p:nvCxnSpPr>
            <p:cNvPr id="30" name="Shape 29"/>
            <p:cNvCxnSpPr>
              <a:endCxn id="28" idx="1"/>
            </p:cNvCxnSpPr>
            <p:nvPr/>
          </p:nvCxnSpPr>
          <p:spPr>
            <a:xfrm rot="16200000" flipH="1">
              <a:off x="2385060" y="3025140"/>
              <a:ext cx="25908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hape 30"/>
            <p:cNvCxnSpPr>
              <a:endCxn id="25" idx="1"/>
            </p:cNvCxnSpPr>
            <p:nvPr/>
          </p:nvCxnSpPr>
          <p:spPr>
            <a:xfrm>
              <a:off x="2057400" y="2514600"/>
              <a:ext cx="304800" cy="259080"/>
            </a:xfrm>
            <a:prstGeom prst="bentConnector3">
              <a:avLst>
                <a:gd name="adj1" fmla="val 3398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>
              <a:endCxn id="18" idx="1"/>
            </p:cNvCxnSpPr>
            <p:nvPr/>
          </p:nvCxnSpPr>
          <p:spPr>
            <a:xfrm rot="16200000" flipH="1">
              <a:off x="1480035" y="1644168"/>
              <a:ext cx="259078" cy="17114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endCxn id="20" idx="1"/>
            </p:cNvCxnSpPr>
            <p:nvPr/>
          </p:nvCxnSpPr>
          <p:spPr>
            <a:xfrm rot="16200000" flipH="1">
              <a:off x="1737361" y="2072641"/>
              <a:ext cx="259078" cy="228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982D2E4-5DB6-498F-9B74-0405407FF5C0}"/>
              </a:ext>
            </a:extLst>
          </p:cNvPr>
          <p:cNvGrpSpPr/>
          <p:nvPr/>
        </p:nvGrpSpPr>
        <p:grpSpPr>
          <a:xfrm>
            <a:off x="5742018" y="1760459"/>
            <a:ext cx="1892537" cy="1645920"/>
            <a:chOff x="5624022" y="1204278"/>
            <a:chExt cx="2523383" cy="2194560"/>
          </a:xfrm>
        </p:grpSpPr>
        <p:grpSp>
          <p:nvGrpSpPr>
            <p:cNvPr id="12" name="Group 47"/>
            <p:cNvGrpSpPr/>
            <p:nvPr/>
          </p:nvGrpSpPr>
          <p:grpSpPr>
            <a:xfrm flipH="1">
              <a:off x="5861405" y="1204278"/>
              <a:ext cx="137160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IED</a:t>
                </a:r>
              </a:p>
            </p:txBody>
          </p:sp>
        </p:grpSp>
        <p:grpSp>
          <p:nvGrpSpPr>
            <p:cNvPr id="13" name="Group 50"/>
            <p:cNvGrpSpPr/>
            <p:nvPr/>
          </p:nvGrpSpPr>
          <p:grpSpPr>
            <a:xfrm flipH="1">
              <a:off x="6238631" y="1745299"/>
              <a:ext cx="1431487" cy="365760"/>
              <a:chOff x="1616160" y="52144"/>
              <a:chExt cx="4896635" cy="2345891"/>
            </a:xfrm>
            <a:scene3d>
              <a:camera prst="orthographicFront"/>
              <a:lightRig rig="chilly" dir="t"/>
            </a:scene3d>
          </p:grpSpPr>
          <p:sp>
            <p:nvSpPr>
              <p:cNvPr id="52" name="Rounded Rectangle 51"/>
              <p:cNvSpPr/>
              <p:nvPr/>
            </p:nvSpPr>
            <p:spPr>
              <a:xfrm>
                <a:off x="1821012" y="52144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Logical Device</a:t>
                </a: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 flipH="1">
              <a:off x="6775805" y="3033078"/>
              <a:ext cx="1371600" cy="36576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57" name="Rounded Rectangle 56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Communication Configuration</a:t>
                </a:r>
              </a:p>
            </p:txBody>
          </p:sp>
        </p:grpSp>
        <p:grpSp>
          <p:nvGrpSpPr>
            <p:cNvPr id="19" name="Group 58"/>
            <p:cNvGrpSpPr/>
            <p:nvPr/>
          </p:nvGrpSpPr>
          <p:grpSpPr>
            <a:xfrm flipH="1">
              <a:off x="5624022" y="2300827"/>
              <a:ext cx="2221120" cy="745136"/>
              <a:chOff x="-923209" y="-2594372"/>
              <a:chExt cx="7597710" cy="4779111"/>
            </a:xfrm>
            <a:scene3d>
              <a:camera prst="orthographicFront"/>
              <a:lightRig rig="chilly" dir="t"/>
            </a:scene3d>
          </p:grpSpPr>
          <p:sp>
            <p:nvSpPr>
              <p:cNvPr id="60" name="Rounded Rectangle 59"/>
              <p:cNvSpPr/>
              <p:nvPr/>
            </p:nvSpPr>
            <p:spPr>
              <a:xfrm>
                <a:off x="-923209" y="-2594372"/>
                <a:ext cx="4691785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 dirty="0"/>
                  <a:t>Logical Node (LN)</a:t>
                </a:r>
              </a:p>
              <a:p>
                <a:endParaRPr lang="en-US" sz="900" dirty="0"/>
              </a:p>
            </p:txBody>
          </p:sp>
          <p:sp>
            <p:nvSpPr>
              <p:cNvPr id="61" name="Rounded Rectangle 4"/>
              <p:cNvSpPr/>
              <p:nvPr/>
            </p:nvSpPr>
            <p:spPr>
              <a:xfrm>
                <a:off x="2120134" y="-23731"/>
                <a:ext cx="4554367" cy="220847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/>
                <a:endParaRPr lang="en-US" sz="750" dirty="0"/>
              </a:p>
            </p:txBody>
          </p:sp>
        </p:grpSp>
        <p:cxnSp>
          <p:nvCxnSpPr>
            <p:cNvPr id="62" name="Shape 61"/>
            <p:cNvCxnSpPr>
              <a:endCxn id="52" idx="3"/>
            </p:cNvCxnSpPr>
            <p:nvPr/>
          </p:nvCxnSpPr>
          <p:spPr>
            <a:xfrm rot="16200000" flipH="1">
              <a:off x="5918592" y="1608139"/>
              <a:ext cx="335280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hape 62"/>
            <p:cNvCxnSpPr>
              <a:cxnSpLocks/>
              <a:endCxn id="60" idx="3"/>
            </p:cNvCxnSpPr>
            <p:nvPr/>
          </p:nvCxnSpPr>
          <p:spPr>
            <a:xfrm rot="16200000" flipH="1">
              <a:off x="6227215" y="2237380"/>
              <a:ext cx="390564" cy="10209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hape 65"/>
            <p:cNvCxnSpPr>
              <a:cxnSpLocks/>
              <a:endCxn id="57" idx="3"/>
            </p:cNvCxnSpPr>
            <p:nvPr/>
          </p:nvCxnSpPr>
          <p:spPr>
            <a:xfrm rot="16200000" flipH="1">
              <a:off x="6403349" y="2843502"/>
              <a:ext cx="539076" cy="20583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5"/>
          <p:cNvGrpSpPr/>
          <p:nvPr/>
        </p:nvGrpSpPr>
        <p:grpSpPr>
          <a:xfrm>
            <a:off x="4152901" y="4011930"/>
            <a:ext cx="960120" cy="274320"/>
            <a:chOff x="1547451" y="3265"/>
            <a:chExt cx="4691783" cy="2345891"/>
          </a:xfrm>
          <a:scene3d>
            <a:camera prst="orthographicFront"/>
            <a:lightRig rig="chilly" dir="t"/>
          </a:scene3d>
        </p:grpSpPr>
        <p:sp>
          <p:nvSpPr>
            <p:cNvPr id="93" name="Rounded Rectangle 6"/>
            <p:cNvSpPr/>
            <p:nvPr/>
          </p:nvSpPr>
          <p:spPr>
            <a:xfrm>
              <a:off x="1547451" y="3265"/>
              <a:ext cx="4691783" cy="234589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/>
            </a:p>
          </p:txBody>
        </p:sp>
        <p:sp>
          <p:nvSpPr>
            <p:cNvPr id="94" name="Rounded Rectangle 4"/>
            <p:cNvSpPr/>
            <p:nvPr/>
          </p:nvSpPr>
          <p:spPr>
            <a:xfrm>
              <a:off x="1616160" y="71974"/>
              <a:ext cx="4554365" cy="22084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869" tIns="61913" rIns="92869" bIns="61913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dirty="0"/>
                <a:t>Logical Node Type</a:t>
              </a:r>
            </a:p>
          </p:txBody>
        </p:sp>
      </p:grpSp>
      <p:grpSp>
        <p:nvGrpSpPr>
          <p:cNvPr id="33" name="Group 8"/>
          <p:cNvGrpSpPr/>
          <p:nvPr/>
        </p:nvGrpSpPr>
        <p:grpSpPr>
          <a:xfrm>
            <a:off x="4152901" y="4411980"/>
            <a:ext cx="960120" cy="274320"/>
            <a:chOff x="1547451" y="3265"/>
            <a:chExt cx="4691783" cy="2345891"/>
          </a:xfrm>
          <a:scene3d>
            <a:camera prst="orthographicFront"/>
            <a:lightRig rig="chilly" dir="t"/>
          </a:scene3d>
        </p:grpSpPr>
        <p:sp>
          <p:nvSpPr>
            <p:cNvPr id="91" name="Rounded Rectangle 90"/>
            <p:cNvSpPr/>
            <p:nvPr/>
          </p:nvSpPr>
          <p:spPr>
            <a:xfrm>
              <a:off x="1547451" y="3265"/>
              <a:ext cx="4691783" cy="234589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/>
            </a:p>
          </p:txBody>
        </p:sp>
        <p:sp>
          <p:nvSpPr>
            <p:cNvPr id="92" name="Rounded Rectangle 4"/>
            <p:cNvSpPr/>
            <p:nvPr/>
          </p:nvSpPr>
          <p:spPr>
            <a:xfrm>
              <a:off x="1616160" y="71974"/>
              <a:ext cx="4554365" cy="22084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869" tIns="61913" rIns="92869" bIns="61913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dirty="0"/>
                <a:t>Data Object Type</a:t>
              </a:r>
            </a:p>
          </p:txBody>
        </p:sp>
      </p:grpSp>
      <p:sp>
        <p:nvSpPr>
          <p:cNvPr id="89" name="Rounded Rectangle 88"/>
          <p:cNvSpPr/>
          <p:nvPr/>
        </p:nvSpPr>
        <p:spPr>
          <a:xfrm>
            <a:off x="4152900" y="4812030"/>
            <a:ext cx="960120" cy="30547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2166938">
              <a:lnSpc>
                <a:spcPct val="90000"/>
              </a:lnSpc>
              <a:spcAft>
                <a:spcPct val="35000"/>
              </a:spcAft>
            </a:pPr>
            <a:r>
              <a:rPr lang="en-US" sz="900" dirty="0"/>
              <a:t>Data Attribute Type</a:t>
            </a:r>
          </a:p>
        </p:txBody>
      </p:sp>
      <p:sp>
        <p:nvSpPr>
          <p:cNvPr id="95" name="Rounded Rectangle 88">
            <a:extLst>
              <a:ext uri="{FF2B5EF4-FFF2-40B4-BE49-F238E27FC236}">
                <a16:creationId xmlns:a16="http://schemas.microsoft.com/office/drawing/2014/main" id="{1A0DB6CC-69CA-4D74-88C2-79A85AF8C157}"/>
              </a:ext>
            </a:extLst>
          </p:cNvPr>
          <p:cNvSpPr/>
          <p:nvPr/>
        </p:nvSpPr>
        <p:spPr>
          <a:xfrm>
            <a:off x="4152900" y="5243636"/>
            <a:ext cx="960120" cy="27432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 err="1"/>
              <a:t>Enum</a:t>
            </a:r>
            <a:r>
              <a:rPr lang="en-US" sz="900" dirty="0"/>
              <a:t> Type</a:t>
            </a:r>
          </a:p>
        </p:txBody>
      </p:sp>
      <p:grpSp>
        <p:nvGrpSpPr>
          <p:cNvPr id="35" name="Group 95"/>
          <p:cNvGrpSpPr/>
          <p:nvPr/>
        </p:nvGrpSpPr>
        <p:grpSpPr>
          <a:xfrm>
            <a:off x="5879570" y="4000500"/>
            <a:ext cx="1816631" cy="1371600"/>
            <a:chOff x="4283425" y="4191000"/>
            <a:chExt cx="2422175" cy="1828800"/>
          </a:xfrm>
        </p:grpSpPr>
        <p:grpSp>
          <p:nvGrpSpPr>
            <p:cNvPr id="37" name="Group 66"/>
            <p:cNvGrpSpPr/>
            <p:nvPr/>
          </p:nvGrpSpPr>
          <p:grpSpPr>
            <a:xfrm flipH="1">
              <a:off x="4343400" y="4191000"/>
              <a:ext cx="1143000" cy="27432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116" name="Rounded Rectangle 115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7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 err="1"/>
                  <a:t>SubNet</a:t>
                </a:r>
                <a:endParaRPr lang="en-US" sz="900" dirty="0"/>
              </a:p>
            </p:txBody>
          </p:sp>
        </p:grpSp>
        <p:grpSp>
          <p:nvGrpSpPr>
            <p:cNvPr id="38" name="Group 71"/>
            <p:cNvGrpSpPr/>
            <p:nvPr/>
          </p:nvGrpSpPr>
          <p:grpSpPr>
            <a:xfrm flipH="1">
              <a:off x="4283425" y="4876800"/>
              <a:ext cx="1186236" cy="274320"/>
              <a:chOff x="-669609" y="3265"/>
              <a:chExt cx="9129859" cy="2345891"/>
            </a:xfrm>
            <a:scene3d>
              <a:camera prst="orthographicFront"/>
              <a:lightRig rig="chilly" dir="t"/>
            </a:scene3d>
          </p:grpSpPr>
          <p:sp>
            <p:nvSpPr>
              <p:cNvPr id="114" name="Rounded Rectangle 113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15" name="Rounded Rectangle 4"/>
              <p:cNvSpPr/>
              <p:nvPr/>
            </p:nvSpPr>
            <p:spPr>
              <a:xfrm>
                <a:off x="-669609" y="71978"/>
                <a:ext cx="9129859" cy="22084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IED AP</a:t>
                </a:r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>
              <a:off x="4572000" y="4648200"/>
              <a:ext cx="2133600" cy="0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  <a:endCxn id="115" idx="0"/>
            </p:cNvCxnSpPr>
            <p:nvPr/>
          </p:nvCxnSpPr>
          <p:spPr>
            <a:xfrm flipH="1">
              <a:off x="4876543" y="4648199"/>
              <a:ext cx="258" cy="236636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9" name="Group 89"/>
            <p:cNvGrpSpPr/>
            <p:nvPr/>
          </p:nvGrpSpPr>
          <p:grpSpPr>
            <a:xfrm flipH="1">
              <a:off x="5655539" y="4876800"/>
              <a:ext cx="897661" cy="274320"/>
              <a:chOff x="1547451" y="3265"/>
              <a:chExt cx="6908843" cy="2345891"/>
            </a:xfrm>
            <a:scene3d>
              <a:camera prst="orthographicFront"/>
              <a:lightRig rig="chilly" dir="t"/>
            </a:scene3d>
          </p:grpSpPr>
          <p:sp>
            <p:nvSpPr>
              <p:cNvPr id="112" name="Rounded Rectangle 111"/>
              <p:cNvSpPr/>
              <p:nvPr/>
            </p:nvSpPr>
            <p:spPr>
              <a:xfrm>
                <a:off x="1547451" y="3265"/>
                <a:ext cx="6118436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13" name="Rounded Rectangle 4"/>
              <p:cNvSpPr/>
              <p:nvPr/>
            </p:nvSpPr>
            <p:spPr>
              <a:xfrm>
                <a:off x="1616158" y="71978"/>
                <a:ext cx="6840136" cy="22084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IED AP</a:t>
                </a:r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>
              <a:off x="4572000" y="4419600"/>
              <a:ext cx="0" cy="198120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/>
              <a:endCxn id="113" idx="0"/>
            </p:cNvCxnSpPr>
            <p:nvPr/>
          </p:nvCxnSpPr>
          <p:spPr>
            <a:xfrm>
              <a:off x="6099648" y="4648199"/>
              <a:ext cx="258" cy="236636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0" name="Group 95"/>
            <p:cNvGrpSpPr/>
            <p:nvPr/>
          </p:nvGrpSpPr>
          <p:grpSpPr>
            <a:xfrm flipH="1">
              <a:off x="5105400" y="5257800"/>
              <a:ext cx="1554480" cy="27432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110" name="Rounded Rectangle 109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1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IP Address </a:t>
                </a:r>
                <a:r>
                  <a:rPr lang="en-US" sz="900" dirty="0" err="1"/>
                  <a:t>Params</a:t>
                </a:r>
                <a:endParaRPr lang="en-US" sz="900" dirty="0"/>
              </a:p>
            </p:txBody>
          </p:sp>
        </p:grpSp>
        <p:grpSp>
          <p:nvGrpSpPr>
            <p:cNvPr id="41" name="Group 98"/>
            <p:cNvGrpSpPr/>
            <p:nvPr/>
          </p:nvGrpSpPr>
          <p:grpSpPr>
            <a:xfrm flipH="1">
              <a:off x="5105400" y="5562600"/>
              <a:ext cx="1554480" cy="457200"/>
              <a:chOff x="1547451" y="3265"/>
              <a:chExt cx="4691783" cy="2345891"/>
            </a:xfrm>
            <a:scene3d>
              <a:camera prst="orthographicFront"/>
              <a:lightRig rig="chilly" dir="t"/>
            </a:scene3d>
          </p:grpSpPr>
          <p:sp>
            <p:nvSpPr>
              <p:cNvPr id="108" name="Rounded Rectangle 107"/>
              <p:cNvSpPr/>
              <p:nvPr/>
            </p:nvSpPr>
            <p:spPr>
              <a:xfrm>
                <a:off x="1547451" y="3265"/>
                <a:ext cx="4691783" cy="2345891"/>
              </a:xfrm>
              <a:prstGeom prst="roundRect">
                <a:avLst>
                  <a:gd name="adj" fmla="val 10000"/>
                </a:avLst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09" name="Rounded Rectangle 4"/>
              <p:cNvSpPr/>
              <p:nvPr/>
            </p:nvSpPr>
            <p:spPr>
              <a:xfrm>
                <a:off x="1616160" y="71974"/>
                <a:ext cx="4554365" cy="2208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869" tIns="61913" rIns="92869" bIns="61913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dirty="0"/>
                  <a:t>Communication </a:t>
                </a:r>
                <a:r>
                  <a:rPr lang="en-US" sz="900" dirty="0" err="1"/>
                  <a:t>Params</a:t>
                </a:r>
                <a:endParaRPr lang="en-US" sz="900" dirty="0"/>
              </a:p>
            </p:txBody>
          </p:sp>
        </p:grpSp>
        <p:cxnSp>
          <p:nvCxnSpPr>
            <p:cNvPr id="106" name="Shape 105"/>
            <p:cNvCxnSpPr>
              <a:cxnSpLocks/>
              <a:stCxn id="115" idx="2"/>
              <a:endCxn id="110" idx="3"/>
            </p:cNvCxnSpPr>
            <p:nvPr/>
          </p:nvCxnSpPr>
          <p:spPr>
            <a:xfrm rot="16200000" flipH="1">
              <a:off x="4865034" y="5154594"/>
              <a:ext cx="251874" cy="22885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Shape 106"/>
            <p:cNvCxnSpPr>
              <a:cxnSpLocks/>
              <a:stCxn id="114" idx="2"/>
              <a:endCxn id="108" idx="3"/>
            </p:cNvCxnSpPr>
            <p:nvPr/>
          </p:nvCxnSpPr>
          <p:spPr>
            <a:xfrm rot="16200000" flipH="1">
              <a:off x="4671060" y="5356860"/>
              <a:ext cx="640080" cy="228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5703BD18-940E-4EFA-9EA4-84A26E87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:Content of SCL Files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C55642F-5311-4E67-AAE4-F09E2718171B}"/>
              </a:ext>
            </a:extLst>
          </p:cNvPr>
          <p:cNvSpPr/>
          <p:nvPr/>
        </p:nvSpPr>
        <p:spPr>
          <a:xfrm>
            <a:off x="1127448" y="1925497"/>
            <a:ext cx="2111952" cy="1296144"/>
          </a:xfrm>
          <a:prstGeom prst="rightArrow">
            <a:avLst>
              <a:gd name="adj1" fmla="val 7090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or Substation</a:t>
            </a:r>
          </a:p>
          <a:p>
            <a:pPr algn="ctr"/>
            <a:r>
              <a:rPr lang="en-US" dirty="0"/>
              <a:t>Section</a:t>
            </a: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01B969E7-E648-4631-8F70-13B93CB66315}"/>
              </a:ext>
            </a:extLst>
          </p:cNvPr>
          <p:cNvSpPr/>
          <p:nvPr/>
        </p:nvSpPr>
        <p:spPr>
          <a:xfrm>
            <a:off x="1127448" y="4011930"/>
            <a:ext cx="2102970" cy="1296144"/>
          </a:xfrm>
          <a:prstGeom prst="rightArrow">
            <a:avLst>
              <a:gd name="adj1" fmla="val 7090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Type</a:t>
            </a:r>
          </a:p>
          <a:p>
            <a:pPr algn="ctr"/>
            <a:r>
              <a:rPr lang="en-US" dirty="0"/>
              <a:t>Templates</a:t>
            </a:r>
          </a:p>
          <a:p>
            <a:pPr algn="ctr"/>
            <a:r>
              <a:rPr lang="en-US" dirty="0"/>
              <a:t>Section</a:t>
            </a:r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1ACACEEA-046E-4116-A7F2-34538FB6C5EC}"/>
              </a:ext>
            </a:extLst>
          </p:cNvPr>
          <p:cNvSpPr/>
          <p:nvPr/>
        </p:nvSpPr>
        <p:spPr>
          <a:xfrm flipH="1">
            <a:off x="8293729" y="1789956"/>
            <a:ext cx="2144389" cy="1296144"/>
          </a:xfrm>
          <a:prstGeom prst="rightArrow">
            <a:avLst>
              <a:gd name="adj1" fmla="val 7090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IED</a:t>
            </a:r>
          </a:p>
          <a:p>
            <a:pPr algn="ctr"/>
            <a:r>
              <a:rPr lang="en-US" dirty="0"/>
              <a:t>Section</a:t>
            </a: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70F3CDC9-9AAE-4892-8058-05F0F02393D2}"/>
              </a:ext>
            </a:extLst>
          </p:cNvPr>
          <p:cNvSpPr/>
          <p:nvPr/>
        </p:nvSpPr>
        <p:spPr>
          <a:xfrm flipH="1">
            <a:off x="8272090" y="3957370"/>
            <a:ext cx="2144389" cy="1296144"/>
          </a:xfrm>
          <a:prstGeom prst="rightArrow">
            <a:avLst>
              <a:gd name="adj1" fmla="val 7090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</a:t>
            </a:r>
          </a:p>
          <a:p>
            <a:pPr algn="ctr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812497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9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A80830-6C00-44D6-90B4-00950E810860}"/>
              </a:ext>
            </a:extLst>
          </p:cNvPr>
          <p:cNvSpPr/>
          <p:nvPr/>
        </p:nvSpPr>
        <p:spPr>
          <a:xfrm>
            <a:off x="2386006" y="604570"/>
            <a:ext cx="3601119" cy="2248367"/>
          </a:xfrm>
          <a:prstGeom prst="roundRect">
            <a:avLst>
              <a:gd name="adj" fmla="val 6786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54">
            <a:extLst>
              <a:ext uri="{FF2B5EF4-FFF2-40B4-BE49-F238E27FC236}">
                <a16:creationId xmlns:a16="http://schemas.microsoft.com/office/drawing/2014/main" id="{8CEAAA90-2CDA-4BAB-8424-4E6FF99B486A}"/>
              </a:ext>
            </a:extLst>
          </p:cNvPr>
          <p:cNvSpPr/>
          <p:nvPr/>
        </p:nvSpPr>
        <p:spPr>
          <a:xfrm flipH="1" flipV="1">
            <a:off x="7154719" y="2400300"/>
            <a:ext cx="2057400" cy="2057400"/>
          </a:xfrm>
          <a:prstGeom prst="round1Rect">
            <a:avLst>
              <a:gd name="adj" fmla="val 2344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E65C7093-956B-4A5E-A4C7-79D0AA7389A3}"/>
              </a:ext>
            </a:extLst>
          </p:cNvPr>
          <p:cNvGrpSpPr/>
          <p:nvPr/>
        </p:nvGrpSpPr>
        <p:grpSpPr>
          <a:xfrm>
            <a:off x="7726256" y="2659795"/>
            <a:ext cx="960120" cy="274320"/>
            <a:chOff x="1547451" y="3265"/>
            <a:chExt cx="4691783" cy="2345891"/>
          </a:xfrm>
          <a:scene3d>
            <a:camera prst="orthographicFront"/>
            <a:lightRig rig="chilly" dir="t"/>
          </a:scene3d>
        </p:grpSpPr>
        <p:sp>
          <p:nvSpPr>
            <p:cNvPr id="49" name="Rounded Rectangle 6">
              <a:extLst>
                <a:ext uri="{FF2B5EF4-FFF2-40B4-BE49-F238E27FC236}">
                  <a16:creationId xmlns:a16="http://schemas.microsoft.com/office/drawing/2014/main" id="{2979AB5E-1EEC-4E49-825E-8B1474B3A816}"/>
                </a:ext>
              </a:extLst>
            </p:cNvPr>
            <p:cNvSpPr/>
            <p:nvPr/>
          </p:nvSpPr>
          <p:spPr>
            <a:xfrm>
              <a:off x="1547451" y="3265"/>
              <a:ext cx="4691783" cy="234589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">
              <a:extLst>
                <a:ext uri="{FF2B5EF4-FFF2-40B4-BE49-F238E27FC236}">
                  <a16:creationId xmlns:a16="http://schemas.microsoft.com/office/drawing/2014/main" id="{6777EB14-4CF8-4524-A02C-BBD8DEF5A061}"/>
                </a:ext>
              </a:extLst>
            </p:cNvPr>
            <p:cNvSpPr/>
            <p:nvPr/>
          </p:nvSpPr>
          <p:spPr>
            <a:xfrm>
              <a:off x="1616160" y="71974"/>
              <a:ext cx="4554365" cy="22084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869" tIns="61913" rIns="92869" bIns="61913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dirty="0"/>
                <a:t>Logical Node Type</a:t>
              </a:r>
            </a:p>
          </p:txBody>
        </p: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D5D97282-045A-4E38-8810-EC5480328920}"/>
              </a:ext>
            </a:extLst>
          </p:cNvPr>
          <p:cNvGrpSpPr/>
          <p:nvPr/>
        </p:nvGrpSpPr>
        <p:grpSpPr>
          <a:xfrm>
            <a:off x="7726256" y="3059845"/>
            <a:ext cx="960120" cy="274320"/>
            <a:chOff x="1547451" y="3265"/>
            <a:chExt cx="4691783" cy="2345891"/>
          </a:xfrm>
          <a:scene3d>
            <a:camera prst="orthographicFront"/>
            <a:lightRig rig="chilly" dir="t"/>
          </a:scene3d>
        </p:grpSpPr>
        <p:sp>
          <p:nvSpPr>
            <p:cNvPr id="52" name="Rounded Rectangle 90">
              <a:extLst>
                <a:ext uri="{FF2B5EF4-FFF2-40B4-BE49-F238E27FC236}">
                  <a16:creationId xmlns:a16="http://schemas.microsoft.com/office/drawing/2014/main" id="{1229FCCA-F88D-44A6-B1AE-7FEA9AC39988}"/>
                </a:ext>
              </a:extLst>
            </p:cNvPr>
            <p:cNvSpPr/>
            <p:nvPr/>
          </p:nvSpPr>
          <p:spPr>
            <a:xfrm>
              <a:off x="1547451" y="3265"/>
              <a:ext cx="4691783" cy="234589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4">
              <a:extLst>
                <a:ext uri="{FF2B5EF4-FFF2-40B4-BE49-F238E27FC236}">
                  <a16:creationId xmlns:a16="http://schemas.microsoft.com/office/drawing/2014/main" id="{3615D6A9-EC96-4F26-B1E4-992AD9B7EF3D}"/>
                </a:ext>
              </a:extLst>
            </p:cNvPr>
            <p:cNvSpPr/>
            <p:nvPr/>
          </p:nvSpPr>
          <p:spPr>
            <a:xfrm>
              <a:off x="1616160" y="71974"/>
              <a:ext cx="4554365" cy="22084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869" tIns="61913" rIns="92869" bIns="61913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dirty="0"/>
                <a:t>Data Object Type</a:t>
              </a:r>
            </a:p>
          </p:txBody>
        </p:sp>
      </p:grpSp>
      <p:sp>
        <p:nvSpPr>
          <p:cNvPr id="54" name="Rounded Rectangle 88">
            <a:extLst>
              <a:ext uri="{FF2B5EF4-FFF2-40B4-BE49-F238E27FC236}">
                <a16:creationId xmlns:a16="http://schemas.microsoft.com/office/drawing/2014/main" id="{76EE68B6-63BF-4CB3-9CD5-E2CFA49CD0B9}"/>
              </a:ext>
            </a:extLst>
          </p:cNvPr>
          <p:cNvSpPr/>
          <p:nvPr/>
        </p:nvSpPr>
        <p:spPr>
          <a:xfrm>
            <a:off x="7726255" y="3459895"/>
            <a:ext cx="960120" cy="30547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2166938">
              <a:lnSpc>
                <a:spcPct val="90000"/>
              </a:lnSpc>
              <a:spcAft>
                <a:spcPct val="35000"/>
              </a:spcAft>
            </a:pPr>
            <a:r>
              <a:rPr lang="en-US" sz="900" dirty="0"/>
              <a:t>Data Attribute Type</a:t>
            </a:r>
          </a:p>
        </p:txBody>
      </p:sp>
      <p:sp>
        <p:nvSpPr>
          <p:cNvPr id="55" name="Rounded Rectangle 88">
            <a:extLst>
              <a:ext uri="{FF2B5EF4-FFF2-40B4-BE49-F238E27FC236}">
                <a16:creationId xmlns:a16="http://schemas.microsoft.com/office/drawing/2014/main" id="{F4CC3E0A-BABC-477E-AFB5-E2382E3BE4F1}"/>
              </a:ext>
            </a:extLst>
          </p:cNvPr>
          <p:cNvSpPr/>
          <p:nvPr/>
        </p:nvSpPr>
        <p:spPr>
          <a:xfrm>
            <a:off x="7726255" y="3891501"/>
            <a:ext cx="960120" cy="27432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dirty="0" err="1"/>
              <a:t>Enum</a:t>
            </a:r>
            <a:r>
              <a:rPr lang="en-US" sz="900" dirty="0"/>
              <a:t> Type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97FFC73-99A9-4D0E-9E43-30325BE5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39" y="709389"/>
            <a:ext cx="3402438" cy="207153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9FA5A75-BDBF-47FA-AC7C-9AB2AD698D7E}"/>
              </a:ext>
            </a:extLst>
          </p:cNvPr>
          <p:cNvSpPr txBox="1"/>
          <p:nvPr/>
        </p:nvSpPr>
        <p:spPr>
          <a:xfrm>
            <a:off x="586610" y="1292757"/>
            <a:ext cx="169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IEC 61850-7-4</a:t>
            </a:r>
          </a:p>
          <a:p>
            <a:r>
              <a:rPr lang="en-US" dirty="0"/>
              <a:t>Word or PDF</a:t>
            </a:r>
          </a:p>
        </p:txBody>
      </p:sp>
      <p:pic>
        <p:nvPicPr>
          <p:cNvPr id="2050" name="Picture 2" descr="File - Clipart - Xml File Icon Png , Transparent Cartoon, Free ...">
            <a:extLst>
              <a:ext uri="{FF2B5EF4-FFF2-40B4-BE49-F238E27FC236}">
                <a16:creationId xmlns:a16="http://schemas.microsoft.com/office/drawing/2014/main" id="{85C2631A-19F5-4528-95A7-7A08305D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35" y="3791057"/>
            <a:ext cx="2878900" cy="272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4A9648D-7173-4755-A83D-AC9DA61E34BF}"/>
              </a:ext>
            </a:extLst>
          </p:cNvPr>
          <p:cNvSpPr txBox="1"/>
          <p:nvPr/>
        </p:nvSpPr>
        <p:spPr>
          <a:xfrm>
            <a:off x="1235814" y="510906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Component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77C75D3-A344-4D57-8C38-B6E2A6B6C454}"/>
              </a:ext>
            </a:extLst>
          </p:cNvPr>
          <p:cNvCxnSpPr>
            <a:cxnSpLocks/>
          </p:cNvCxnSpPr>
          <p:nvPr/>
        </p:nvCxnSpPr>
        <p:spPr>
          <a:xfrm>
            <a:off x="5968681" y="2754661"/>
            <a:ext cx="1186038" cy="453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916464A-4B9B-41E6-8763-11EC5FB1FE1B}"/>
              </a:ext>
            </a:extLst>
          </p:cNvPr>
          <p:cNvCxnSpPr>
            <a:cxnSpLocks/>
          </p:cNvCxnSpPr>
          <p:nvPr/>
        </p:nvCxnSpPr>
        <p:spPr>
          <a:xfrm>
            <a:off x="4444344" y="2852937"/>
            <a:ext cx="0" cy="1093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5144499-47B1-4DF9-99D3-614F0601D7E8}"/>
              </a:ext>
            </a:extLst>
          </p:cNvPr>
          <p:cNvCxnSpPr>
            <a:cxnSpLocks/>
          </p:cNvCxnSpPr>
          <p:nvPr/>
        </p:nvCxnSpPr>
        <p:spPr>
          <a:xfrm flipV="1">
            <a:off x="5602854" y="3850931"/>
            <a:ext cx="1600298" cy="972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E39BB13-FC7A-4CAF-A535-23DEDE576933}"/>
              </a:ext>
            </a:extLst>
          </p:cNvPr>
          <p:cNvSpPr txBox="1"/>
          <p:nvPr/>
        </p:nvSpPr>
        <p:spPr>
          <a:xfrm>
            <a:off x="601313" y="3537081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NSD Files: Name Space Description</a:t>
            </a:r>
          </a:p>
          <a:p>
            <a:endParaRPr lang="en-US" dirty="0"/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22052244-6211-4101-ACEA-769B53C0BDBA}"/>
              </a:ext>
            </a:extLst>
          </p:cNvPr>
          <p:cNvSpPr txBox="1"/>
          <p:nvPr/>
        </p:nvSpPr>
        <p:spPr>
          <a:xfrm>
            <a:off x="7262643" y="4727080"/>
            <a:ext cx="156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SCL Data Type Templates</a:t>
            </a:r>
          </a:p>
        </p:txBody>
      </p:sp>
      <p:sp>
        <p:nvSpPr>
          <p:cNvPr id="2051" name="Title 2050">
            <a:extLst>
              <a:ext uri="{FF2B5EF4-FFF2-40B4-BE49-F238E27FC236}">
                <a16:creationId xmlns:a16="http://schemas.microsoft.com/office/drawing/2014/main" id="{9F418207-DC8B-4CAA-B51A-720BB0F8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74" y="48777"/>
            <a:ext cx="10801391" cy="571504"/>
          </a:xfrm>
        </p:spPr>
        <p:txBody>
          <a:bodyPr/>
          <a:lstStyle/>
          <a:p>
            <a:r>
              <a:rPr lang="en-US" dirty="0"/>
              <a:t>SCL and NSD Files</a:t>
            </a:r>
          </a:p>
        </p:txBody>
      </p: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7035DEF4-29C2-4AD7-BF33-53260EAD1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925277"/>
            <a:ext cx="4968552" cy="1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1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  <p:bldP spid="8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D7B11-48D6-4708-9FF5-2D689B53C7B3}"/>
              </a:ext>
            </a:extLst>
          </p:cNvPr>
          <p:cNvSpPr/>
          <p:nvPr/>
        </p:nvSpPr>
        <p:spPr>
          <a:xfrm>
            <a:off x="10200456" y="1345953"/>
            <a:ext cx="158417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IED Manufacturer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3F0DA98C-1AB9-438E-81EE-67B2CFCF1939}"/>
              </a:ext>
            </a:extLst>
          </p:cNvPr>
          <p:cNvSpPr/>
          <p:nvPr/>
        </p:nvSpPr>
        <p:spPr>
          <a:xfrm>
            <a:off x="7896200" y="1038545"/>
            <a:ext cx="1368152" cy="1260140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ICD File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22A01-3EA7-437E-B0AB-96D28787A2E2}"/>
              </a:ext>
            </a:extLst>
          </p:cNvPr>
          <p:cNvSpPr/>
          <p:nvPr/>
        </p:nvSpPr>
        <p:spPr>
          <a:xfrm>
            <a:off x="983432" y="692697"/>
            <a:ext cx="1584176" cy="48913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6B1CF-E579-4886-8DFB-D0290DA618B6}"/>
              </a:ext>
            </a:extLst>
          </p:cNvPr>
          <p:cNvSpPr/>
          <p:nvPr/>
        </p:nvSpPr>
        <p:spPr>
          <a:xfrm>
            <a:off x="5519936" y="692697"/>
            <a:ext cx="1584176" cy="47525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Integrator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1D8138-957A-4891-AF4C-01D3CEA57F44}"/>
              </a:ext>
            </a:extLst>
          </p:cNvPr>
          <p:cNvSpPr/>
          <p:nvPr/>
        </p:nvSpPr>
        <p:spPr>
          <a:xfrm>
            <a:off x="3071664" y="476672"/>
            <a:ext cx="1944216" cy="151216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Informal</a:t>
            </a:r>
          </a:p>
          <a:p>
            <a:pPr algn="ctr"/>
            <a:r>
              <a:rPr lang="en-US" dirty="0"/>
              <a:t>System Specification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CF5FFE-3C2F-45E6-937C-FCAC83BE2562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567608" y="123275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AE0346-8964-4BFE-A607-DEA72D02FC99}"/>
              </a:ext>
            </a:extLst>
          </p:cNvPr>
          <p:cNvCxnSpPr/>
          <p:nvPr/>
        </p:nvCxnSpPr>
        <p:spPr>
          <a:xfrm>
            <a:off x="5015880" y="123275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2738EA-AAC8-4F27-B291-ECE474A95125}"/>
              </a:ext>
            </a:extLst>
          </p:cNvPr>
          <p:cNvCxnSpPr>
            <a:cxnSpLocks/>
            <a:stCxn id="2" idx="1"/>
            <a:endCxn id="3" idx="3"/>
          </p:cNvCxnSpPr>
          <p:nvPr/>
        </p:nvCxnSpPr>
        <p:spPr>
          <a:xfrm flipH="1" flipV="1">
            <a:off x="9264352" y="1668615"/>
            <a:ext cx="936104" cy="1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31CE8A-B13D-44E9-A973-7DB5B626C2FD}"/>
              </a:ext>
            </a:extLst>
          </p:cNvPr>
          <p:cNvSpPr/>
          <p:nvPr/>
        </p:nvSpPr>
        <p:spPr>
          <a:xfrm>
            <a:off x="8010621" y="1551462"/>
            <a:ext cx="1024791" cy="630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 Data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</a:t>
            </a: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65C20CEC-1E31-460B-8D6C-5798E084B92B}"/>
              </a:ext>
            </a:extLst>
          </p:cNvPr>
          <p:cNvSpPr/>
          <p:nvPr/>
        </p:nvSpPr>
        <p:spPr>
          <a:xfrm>
            <a:off x="10272464" y="2924944"/>
            <a:ext cx="144016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 Vendor Namespace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82015D-D3F9-41C1-92B3-A3A476C27E47}"/>
              </a:ext>
            </a:extLst>
          </p:cNvPr>
          <p:cNvCxnSpPr>
            <a:cxnSpLocks/>
            <a:stCxn id="22" idx="1"/>
            <a:endCxn id="2" idx="2"/>
          </p:cNvCxnSpPr>
          <p:nvPr/>
        </p:nvCxnSpPr>
        <p:spPr>
          <a:xfrm flipV="1">
            <a:off x="10992544" y="1994025"/>
            <a:ext cx="0" cy="930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9C6EABAF-E8DB-4CCF-AFC6-AE1623C6390A}"/>
              </a:ext>
            </a:extLst>
          </p:cNvPr>
          <p:cNvSpPr/>
          <p:nvPr/>
        </p:nvSpPr>
        <p:spPr>
          <a:xfrm>
            <a:off x="10272465" y="4431927"/>
            <a:ext cx="144016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61850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7-2/3/4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640A2A-A08E-4980-B0A4-64F3E4B9A4BD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10992544" y="4077072"/>
            <a:ext cx="0" cy="577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5E4049-8820-4C6D-B9C7-6B480AC39229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7084186" y="1667241"/>
            <a:ext cx="812014" cy="1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ectangle: Folded Corner 34">
            <a:extLst>
              <a:ext uri="{FF2B5EF4-FFF2-40B4-BE49-F238E27FC236}">
                <a16:creationId xmlns:a16="http://schemas.microsoft.com/office/drawing/2014/main" id="{2A98314D-8380-41CE-B341-2946C0201EC7}"/>
              </a:ext>
            </a:extLst>
          </p:cNvPr>
          <p:cNvSpPr/>
          <p:nvPr/>
        </p:nvSpPr>
        <p:spPr>
          <a:xfrm>
            <a:off x="3414353" y="3068961"/>
            <a:ext cx="1368152" cy="1908211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SCD File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83F053F-29E2-421B-A6B0-15BECE1F13F1}"/>
              </a:ext>
            </a:extLst>
          </p:cNvPr>
          <p:cNvSpPr/>
          <p:nvPr/>
        </p:nvSpPr>
        <p:spPr>
          <a:xfrm>
            <a:off x="3528775" y="3717044"/>
            <a:ext cx="1008112" cy="114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9FBA49-3D73-4214-89AB-4AD8692A0543}"/>
              </a:ext>
            </a:extLst>
          </p:cNvPr>
          <p:cNvCxnSpPr>
            <a:cxnSpLocks/>
          </p:cNvCxnSpPr>
          <p:nvPr/>
        </p:nvCxnSpPr>
        <p:spPr>
          <a:xfrm flipH="1">
            <a:off x="4783408" y="4337565"/>
            <a:ext cx="7191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21C258-7452-4531-88D4-42D4C8854F70}"/>
              </a:ext>
            </a:extLst>
          </p:cNvPr>
          <p:cNvCxnSpPr>
            <a:cxnSpLocks/>
          </p:cNvCxnSpPr>
          <p:nvPr/>
        </p:nvCxnSpPr>
        <p:spPr>
          <a:xfrm flipH="1">
            <a:off x="2567608" y="4347102"/>
            <a:ext cx="8467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EE164653-C8D4-4F07-B58E-D3A40F38263A}"/>
              </a:ext>
            </a:extLst>
          </p:cNvPr>
          <p:cNvSpPr/>
          <p:nvPr/>
        </p:nvSpPr>
        <p:spPr>
          <a:xfrm>
            <a:off x="1970337" y="3851872"/>
            <a:ext cx="1080120" cy="172817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735C8-B2F8-462B-897C-27C7A14BC5ED}"/>
              </a:ext>
            </a:extLst>
          </p:cNvPr>
          <p:cNvSpPr txBox="1"/>
          <p:nvPr/>
        </p:nvSpPr>
        <p:spPr>
          <a:xfrm>
            <a:off x="2819636" y="5385694"/>
            <a:ext cx="6804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Different solutions for similar Substations/Generation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drawings for Application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Hard to understand for the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Nearly impossible to maintain</a:t>
            </a:r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8E59D925-D26F-4F4C-A233-3977E2C474C1}"/>
              </a:ext>
            </a:extLst>
          </p:cNvPr>
          <p:cNvSpPr/>
          <p:nvPr/>
        </p:nvSpPr>
        <p:spPr>
          <a:xfrm>
            <a:off x="5790616" y="2992883"/>
            <a:ext cx="3312368" cy="2212883"/>
          </a:xfrm>
          <a:prstGeom prst="leftArrow">
            <a:avLst>
              <a:gd name="adj1" fmla="val 73738"/>
              <a:gd name="adj2" fmla="val 385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 Integrator 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 design decisions and makes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selection and IEC 61850 mapping</a:t>
            </a:r>
          </a:p>
        </p:txBody>
      </p:sp>
    </p:spTree>
    <p:extLst>
      <p:ext uri="{BB962C8B-B14F-4D97-AF65-F5344CB8AC3E}">
        <p14:creationId xmlns:p14="http://schemas.microsoft.com/office/powerpoint/2010/main" val="194592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D7B11-48D6-4708-9FF5-2D689B53C7B3}"/>
              </a:ext>
            </a:extLst>
          </p:cNvPr>
          <p:cNvSpPr/>
          <p:nvPr/>
        </p:nvSpPr>
        <p:spPr>
          <a:xfrm>
            <a:off x="9832048" y="1137095"/>
            <a:ext cx="158417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IED Manufacturer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22A01-3EA7-437E-B0AB-96D28787A2E2}"/>
              </a:ext>
            </a:extLst>
          </p:cNvPr>
          <p:cNvSpPr/>
          <p:nvPr/>
        </p:nvSpPr>
        <p:spPr>
          <a:xfrm>
            <a:off x="3215324" y="706487"/>
            <a:ext cx="1368507" cy="48913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6B1CF-E579-4886-8DFB-D0290DA618B6}"/>
              </a:ext>
            </a:extLst>
          </p:cNvPr>
          <p:cNvSpPr/>
          <p:nvPr/>
        </p:nvSpPr>
        <p:spPr>
          <a:xfrm>
            <a:off x="7530695" y="706487"/>
            <a:ext cx="1229601" cy="48107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Integrator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CF5FFE-3C2F-45E6-937C-FCAC83BE2562}"/>
              </a:ext>
            </a:extLst>
          </p:cNvPr>
          <p:cNvCxnSpPr>
            <a:cxnSpLocks/>
          </p:cNvCxnSpPr>
          <p:nvPr/>
        </p:nvCxnSpPr>
        <p:spPr>
          <a:xfrm>
            <a:off x="4583832" y="1246546"/>
            <a:ext cx="7772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AE0346-8964-4BFE-A607-DEA72D02FC99}"/>
              </a:ext>
            </a:extLst>
          </p:cNvPr>
          <p:cNvCxnSpPr>
            <a:cxnSpLocks/>
          </p:cNvCxnSpPr>
          <p:nvPr/>
        </p:nvCxnSpPr>
        <p:spPr>
          <a:xfrm>
            <a:off x="6711923" y="1246546"/>
            <a:ext cx="31201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ectangle: Folded Corner 34">
            <a:extLst>
              <a:ext uri="{FF2B5EF4-FFF2-40B4-BE49-F238E27FC236}">
                <a16:creationId xmlns:a16="http://schemas.microsoft.com/office/drawing/2014/main" id="{2A98314D-8380-41CE-B341-2946C0201EC7}"/>
              </a:ext>
            </a:extLst>
          </p:cNvPr>
          <p:cNvSpPr/>
          <p:nvPr/>
        </p:nvSpPr>
        <p:spPr>
          <a:xfrm>
            <a:off x="5361123" y="695321"/>
            <a:ext cx="1368152" cy="1908211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SSD/ISD File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83F053F-29E2-421B-A6B0-15BECE1F13F1}"/>
              </a:ext>
            </a:extLst>
          </p:cNvPr>
          <p:cNvSpPr/>
          <p:nvPr/>
        </p:nvSpPr>
        <p:spPr>
          <a:xfrm>
            <a:off x="5514212" y="1246546"/>
            <a:ext cx="1008112" cy="114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9FBA49-3D73-4214-89AB-4AD8692A0543}"/>
              </a:ext>
            </a:extLst>
          </p:cNvPr>
          <p:cNvCxnSpPr>
            <a:cxnSpLocks/>
          </p:cNvCxnSpPr>
          <p:nvPr/>
        </p:nvCxnSpPr>
        <p:spPr>
          <a:xfrm flipH="1">
            <a:off x="6799632" y="4351355"/>
            <a:ext cx="7191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21C258-7452-4531-88D4-42D4C8854F70}"/>
              </a:ext>
            </a:extLst>
          </p:cNvPr>
          <p:cNvCxnSpPr>
            <a:cxnSpLocks/>
          </p:cNvCxnSpPr>
          <p:nvPr/>
        </p:nvCxnSpPr>
        <p:spPr>
          <a:xfrm flipH="1">
            <a:off x="4583832" y="4360892"/>
            <a:ext cx="8467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EE164653-C8D4-4F07-B58E-D3A40F38263A}"/>
              </a:ext>
            </a:extLst>
          </p:cNvPr>
          <p:cNvSpPr/>
          <p:nvPr/>
        </p:nvSpPr>
        <p:spPr>
          <a:xfrm>
            <a:off x="2871342" y="2927278"/>
            <a:ext cx="1035393" cy="1147459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8E59D925-D26F-4F4C-A233-3977E2C474C1}"/>
              </a:ext>
            </a:extLst>
          </p:cNvPr>
          <p:cNvSpPr/>
          <p:nvPr/>
        </p:nvSpPr>
        <p:spPr>
          <a:xfrm flipH="1">
            <a:off x="687866" y="727497"/>
            <a:ext cx="3312368" cy="2212883"/>
          </a:xfrm>
          <a:prstGeom prst="leftArrow">
            <a:avLst>
              <a:gd name="adj1" fmla="val 73738"/>
              <a:gd name="adj2" fmla="val 385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 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 design decisions and makes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selection and IEC 61850 mapping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056C18FA-0BF3-4FB3-9C17-C31D4972BF24}"/>
              </a:ext>
            </a:extLst>
          </p:cNvPr>
          <p:cNvSpPr/>
          <p:nvPr/>
        </p:nvSpPr>
        <p:spPr>
          <a:xfrm>
            <a:off x="8986338" y="1975760"/>
            <a:ext cx="1377473" cy="1644494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Customized ICD File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DA3DEC1-AC32-41D4-B8EE-11FFEBD8023D}"/>
              </a:ext>
            </a:extLst>
          </p:cNvPr>
          <p:cNvSpPr/>
          <p:nvPr/>
        </p:nvSpPr>
        <p:spPr>
          <a:xfrm>
            <a:off x="9171018" y="2699482"/>
            <a:ext cx="1008112" cy="7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2DFF8C-DD2C-4BE4-9931-A15C20012D30}"/>
              </a:ext>
            </a:extLst>
          </p:cNvPr>
          <p:cNvCxnSpPr>
            <a:cxnSpLocks/>
          </p:cNvCxnSpPr>
          <p:nvPr/>
        </p:nvCxnSpPr>
        <p:spPr>
          <a:xfrm>
            <a:off x="6741517" y="1556792"/>
            <a:ext cx="7772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C3D3C94-7C93-451F-831D-795F51685F2E}"/>
              </a:ext>
            </a:extLst>
          </p:cNvPr>
          <p:cNvSpPr/>
          <p:nvPr/>
        </p:nvSpPr>
        <p:spPr>
          <a:xfrm>
            <a:off x="5358402" y="2718428"/>
            <a:ext cx="1383115" cy="850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Customized</a:t>
            </a:r>
          </a:p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Mappings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714D0FF1-65F3-4DF1-95C3-90C0CD3682CD}"/>
              </a:ext>
            </a:extLst>
          </p:cNvPr>
          <p:cNvSpPr/>
          <p:nvPr/>
        </p:nvSpPr>
        <p:spPr>
          <a:xfrm>
            <a:off x="10339007" y="3719397"/>
            <a:ext cx="1368152" cy="1260140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ICD File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37B3904-67BE-4479-A758-43E6B64B8B4D}"/>
              </a:ext>
            </a:extLst>
          </p:cNvPr>
          <p:cNvSpPr/>
          <p:nvPr/>
        </p:nvSpPr>
        <p:spPr>
          <a:xfrm>
            <a:off x="10453428" y="4232314"/>
            <a:ext cx="1024791" cy="630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 Data</a:t>
            </a:r>
          </a:p>
          <a:p>
            <a:pPr algn="ct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C2522C-8307-403D-8E74-58FCE79693BF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0339007" y="1785167"/>
            <a:ext cx="285129" cy="231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92AEA5-7DA9-4929-A6EC-7D1B0797672B}"/>
              </a:ext>
            </a:extLst>
          </p:cNvPr>
          <p:cNvCxnSpPr>
            <a:cxnSpLocks/>
            <a:stCxn id="2" idx="2"/>
            <a:endCxn id="28" idx="0"/>
          </p:cNvCxnSpPr>
          <p:nvPr/>
        </p:nvCxnSpPr>
        <p:spPr>
          <a:xfrm>
            <a:off x="10624136" y="1785167"/>
            <a:ext cx="398947" cy="1934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0E22D7-7538-4C41-9E7A-538DE420B197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8739616" y="2798007"/>
            <a:ext cx="246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0737F9-C304-4487-93FD-3C95D3BA36DE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8739616" y="4349467"/>
            <a:ext cx="1599391" cy="11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F4DAA99-6B4A-4781-A60D-3B91DF5EBB60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6741517" y="3143591"/>
            <a:ext cx="7891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F38573F-7289-43C8-8B63-7C7217BDD046}"/>
              </a:ext>
            </a:extLst>
          </p:cNvPr>
          <p:cNvCxnSpPr>
            <a:cxnSpLocks/>
          </p:cNvCxnSpPr>
          <p:nvPr/>
        </p:nvCxnSpPr>
        <p:spPr>
          <a:xfrm>
            <a:off x="4583832" y="3161361"/>
            <a:ext cx="7891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Rectangle: Folded Corner 62">
            <a:extLst>
              <a:ext uri="{FF2B5EF4-FFF2-40B4-BE49-F238E27FC236}">
                <a16:creationId xmlns:a16="http://schemas.microsoft.com/office/drawing/2014/main" id="{4904FC80-6A42-4165-B139-9FA7C83F879A}"/>
              </a:ext>
            </a:extLst>
          </p:cNvPr>
          <p:cNvSpPr/>
          <p:nvPr/>
        </p:nvSpPr>
        <p:spPr>
          <a:xfrm>
            <a:off x="5403497" y="3801462"/>
            <a:ext cx="1368152" cy="1908211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SCD File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46B373F-2D22-4003-AFA8-6F73570E0664}"/>
              </a:ext>
            </a:extLst>
          </p:cNvPr>
          <p:cNvSpPr/>
          <p:nvPr/>
        </p:nvSpPr>
        <p:spPr>
          <a:xfrm>
            <a:off x="5517919" y="4449545"/>
            <a:ext cx="1008112" cy="114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Utility Driven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Model</a:t>
            </a:r>
          </a:p>
        </p:txBody>
      </p:sp>
      <p:sp>
        <p:nvSpPr>
          <p:cNvPr id="66" name="Flowchart: Magnetic Disk 65">
            <a:extLst>
              <a:ext uri="{FF2B5EF4-FFF2-40B4-BE49-F238E27FC236}">
                <a16:creationId xmlns:a16="http://schemas.microsoft.com/office/drawing/2014/main" id="{75D67E49-3F42-4C68-B28A-7151C8683C1C}"/>
              </a:ext>
            </a:extLst>
          </p:cNvPr>
          <p:cNvSpPr/>
          <p:nvPr/>
        </p:nvSpPr>
        <p:spPr>
          <a:xfrm>
            <a:off x="1143109" y="2988073"/>
            <a:ext cx="144016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 Utility Namespace</a:t>
            </a:r>
          </a:p>
        </p:txBody>
      </p:sp>
      <p:sp>
        <p:nvSpPr>
          <p:cNvPr id="67" name="Flowchart: Magnetic Disk 66">
            <a:extLst>
              <a:ext uri="{FF2B5EF4-FFF2-40B4-BE49-F238E27FC236}">
                <a16:creationId xmlns:a16="http://schemas.microsoft.com/office/drawing/2014/main" id="{DBE860F1-8D5F-4DA9-90AC-06A13D55BC21}"/>
              </a:ext>
            </a:extLst>
          </p:cNvPr>
          <p:cNvSpPr/>
          <p:nvPr/>
        </p:nvSpPr>
        <p:spPr>
          <a:xfrm>
            <a:off x="1143110" y="4495056"/>
            <a:ext cx="144016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61850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7-2/3/4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460FD36-DAAA-409F-BB57-306A8B7CFB9E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1863189" y="4140201"/>
            <a:ext cx="0" cy="577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2D66AE-A569-41C8-9E0C-B0702BAF1D51}"/>
              </a:ext>
            </a:extLst>
          </p:cNvPr>
          <p:cNvCxnSpPr>
            <a:cxnSpLocks/>
          </p:cNvCxnSpPr>
          <p:nvPr/>
        </p:nvCxnSpPr>
        <p:spPr>
          <a:xfrm>
            <a:off x="2639616" y="3501008"/>
            <a:ext cx="5241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CB4EDFA-C5D5-4EC1-A258-F4A2099BA1B2}"/>
              </a:ext>
            </a:extLst>
          </p:cNvPr>
          <p:cNvSpPr txBox="1"/>
          <p:nvPr/>
        </p:nvSpPr>
        <p:spPr>
          <a:xfrm>
            <a:off x="3262006" y="4117372"/>
            <a:ext cx="1184161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Deep IEC 61850 Expertise  needed</a:t>
            </a:r>
          </a:p>
        </p:txBody>
      </p:sp>
    </p:spTree>
    <p:extLst>
      <p:ext uri="{BB962C8B-B14F-4D97-AF65-F5344CB8AC3E}">
        <p14:creationId xmlns:p14="http://schemas.microsoft.com/office/powerpoint/2010/main" val="3610231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5180B3-0544-46D8-9F6B-B52606C126B3}"/>
              </a:ext>
            </a:extLst>
          </p:cNvPr>
          <p:cNvSpPr/>
          <p:nvPr/>
        </p:nvSpPr>
        <p:spPr>
          <a:xfrm>
            <a:off x="1407619" y="908720"/>
            <a:ext cx="8784976" cy="3168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 61850 Namespaces are structured collections of Logical Nodes (LN), Data </a:t>
            </a:r>
            <a:r>
              <a:rPr lang="en-GB" sz="2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GB" sz="24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bjects and potentially Common </a:t>
            </a:r>
            <a:r>
              <a:rPr lang="en-GB" sz="2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GB" sz="24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 Classes (CDC) and Data Attributes.</a:t>
            </a:r>
          </a:p>
          <a:p>
            <a:pPr algn="ctr">
              <a:lnSpc>
                <a:spcPct val="150000"/>
              </a:lnSpc>
            </a:pPr>
            <a:r>
              <a:rPr lang="en-GB" sz="2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They provide the basic building blocks for Data Type Template sections in SCL File.</a:t>
            </a:r>
            <a:r>
              <a:rPr lang="en-GB" sz="24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spc="40" dirty="0">
                <a:latin typeface="Arial" panose="020B0604020202020204" pitchFamily="34" charset="0"/>
              </a:rPr>
              <a:t>Namespaces are stored in NSD files (XML).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D869A-18D1-4EB5-8CD1-47A14B90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8E3FE3-2B50-4BDA-BAC0-BE8C52AD66A3}"/>
              </a:ext>
            </a:extLst>
          </p:cNvPr>
          <p:cNvSpPr/>
          <p:nvPr/>
        </p:nvSpPr>
        <p:spPr>
          <a:xfrm>
            <a:off x="1415480" y="4941168"/>
            <a:ext cx="8784976" cy="914400"/>
          </a:xfrm>
          <a:prstGeom prst="roundRect">
            <a:avLst>
              <a:gd name="adj" fmla="val 2653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 DTS 61850-1-2 </a:t>
            </a:r>
            <a:r>
              <a:rPr lang="en-GB" sz="2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© IEC 2019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06C4B-C10F-48DC-AE72-2F7E0C6F2E3E}"/>
              </a:ext>
            </a:extLst>
          </p:cNvPr>
          <p:cNvSpPr txBox="1"/>
          <p:nvPr/>
        </p:nvSpPr>
        <p:spPr>
          <a:xfrm>
            <a:off x="1415480" y="4437112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…and the relevant IEC Standardization document</a:t>
            </a:r>
          </a:p>
        </p:txBody>
      </p:sp>
    </p:spTree>
    <p:extLst>
      <p:ext uri="{BB962C8B-B14F-4D97-AF65-F5344CB8AC3E}">
        <p14:creationId xmlns:p14="http://schemas.microsoft.com/office/powerpoint/2010/main" val="7788059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C09BA-2945-4916-9989-8BA7A61CC222}"/>
              </a:ext>
            </a:extLst>
          </p:cNvPr>
          <p:cNvSpPr/>
          <p:nvPr/>
        </p:nvSpPr>
        <p:spPr>
          <a:xfrm>
            <a:off x="1559496" y="3789040"/>
            <a:ext cx="907300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A9A3D-46D7-4797-AA89-B3065C70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 Definition for Utilities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49F5D3-CB35-4C1B-8E76-D93B550DE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1999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1020B4-59AC-4012-A9C1-8B5177307C05}"/>
              </a:ext>
            </a:extLst>
          </p:cNvPr>
          <p:cNvSpPr txBox="1"/>
          <p:nvPr/>
        </p:nvSpPr>
        <p:spPr>
          <a:xfrm>
            <a:off x="695400" y="6211669"/>
            <a:ext cx="400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GB" sz="18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 DTS 61850-1-2 </a:t>
            </a:r>
            <a:r>
              <a:rPr lang="en-GB" sz="105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© IEC 2019</a:t>
            </a:r>
            <a:endParaRPr lang="en-US" sz="1050" spc="4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409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1643CF-EFAC-42FD-A9BF-AAC14478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214290"/>
            <a:ext cx="11306142" cy="571504"/>
          </a:xfrm>
        </p:spPr>
        <p:txBody>
          <a:bodyPr/>
          <a:lstStyle/>
          <a:p>
            <a:r>
              <a:rPr lang="en-US" dirty="0"/>
              <a:t>Properties of Namespaces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A269FF-88B8-40EA-BC52-70FB506F6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100512"/>
              </p:ext>
            </p:extLst>
          </p:nvPr>
        </p:nvGraphicFramePr>
        <p:xfrm>
          <a:off x="1775520" y="1124744"/>
          <a:ext cx="8128000" cy="501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B4978E-F06E-4D5B-9A42-CB8A5C40FC4B}"/>
              </a:ext>
            </a:extLst>
          </p:cNvPr>
          <p:cNvSpPr txBox="1"/>
          <p:nvPr/>
        </p:nvSpPr>
        <p:spPr>
          <a:xfrm>
            <a:off x="695401" y="6320544"/>
            <a:ext cx="400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GB" sz="18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 DTS 61850-1-2 </a:t>
            </a:r>
            <a:r>
              <a:rPr lang="en-GB" sz="105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© IEC 2019</a:t>
            </a:r>
            <a:endParaRPr lang="en-US" sz="1050" spc="4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201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Custom Design">
  <a:themeElements>
    <a:clrScheme name="Custom 22">
      <a:dk1>
        <a:srgbClr val="1C6294"/>
      </a:dk1>
      <a:lt1>
        <a:sysClr val="window" lastClr="FFFFFF"/>
      </a:lt1>
      <a:dk2>
        <a:srgbClr val="373545"/>
      </a:dk2>
      <a:lt2>
        <a:srgbClr val="CEDBE6"/>
      </a:lt2>
      <a:accent1>
        <a:srgbClr val="03E5EB"/>
      </a:accent1>
      <a:accent2>
        <a:srgbClr val="58B6C0"/>
      </a:accent2>
      <a:accent3>
        <a:srgbClr val="75BDA7"/>
      </a:accent3>
      <a:accent4>
        <a:srgbClr val="942E0E"/>
      </a:accent4>
      <a:accent5>
        <a:srgbClr val="E7AA50"/>
      </a:accent5>
      <a:accent6>
        <a:srgbClr val="008080"/>
      </a:accent6>
      <a:hlink>
        <a:srgbClr val="6B9F25"/>
      </a:hlink>
      <a:folHlink>
        <a:srgbClr val="9F6715"/>
      </a:folHlink>
    </a:clrScheme>
    <a:fontScheme name="1_Custom Design">
      <a:majorFont>
        <a:latin typeface="OMICRON"/>
        <a:ea typeface=""/>
        <a:cs typeface=""/>
      </a:majorFont>
      <a:minorFont>
        <a:latin typeface="OMICR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1083</Words>
  <Application>Microsoft Office PowerPoint</Application>
  <PresentationFormat>Widescreen</PresentationFormat>
  <Paragraphs>251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OMICRON</vt:lpstr>
      <vt:lpstr>Symbol</vt:lpstr>
      <vt:lpstr>Verdana</vt:lpstr>
      <vt:lpstr>1_Custom Design</vt:lpstr>
      <vt:lpstr>IEC 61850 Data Modelling for Utilities</vt:lpstr>
      <vt:lpstr>IEC 61850 Data Modeling for Utilities</vt:lpstr>
      <vt:lpstr>Reminder :Content of SCL Files</vt:lpstr>
      <vt:lpstr>SCL and NSD Files</vt:lpstr>
      <vt:lpstr>PowerPoint Presentation</vt:lpstr>
      <vt:lpstr>PowerPoint Presentation</vt:lpstr>
      <vt:lpstr>Definition</vt:lpstr>
      <vt:lpstr>Namespace Definition for Utilities</vt:lpstr>
      <vt:lpstr>Properties of Namespaces</vt:lpstr>
      <vt:lpstr>Rules for the definition of Namespaces</vt:lpstr>
      <vt:lpstr>Process</vt:lpstr>
      <vt:lpstr>The Benefits of Standardisation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Australien</dc:title>
  <dc:creator>Joerg Reuter</dc:creator>
  <cp:lastModifiedBy>Joerg Reuter</cp:lastModifiedBy>
  <cp:revision>187</cp:revision>
  <dcterms:created xsi:type="dcterms:W3CDTF">2009-11-12T08:06:55Z</dcterms:created>
  <dcterms:modified xsi:type="dcterms:W3CDTF">2020-08-31T03:03:48Z</dcterms:modified>
</cp:coreProperties>
</file>